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912"/>
    <a:srgbClr val="0A2846"/>
    <a:srgbClr val="F0B41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4"/>
    <p:restoredTop sz="94589"/>
  </p:normalViewPr>
  <p:slideViewPr>
    <p:cSldViewPr snapToGrid="0" snapToObjects="1">
      <p:cViewPr>
        <p:scale>
          <a:sx n="93" d="100"/>
          <a:sy n="93" d="100"/>
        </p:scale>
        <p:origin x="760" y="7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6087550-A11A-43D3-AF46-B79DB53F6474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F9D7AAA-438F-40D7-B6EB-F95CB92CE7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288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96802BF-C68A-457C-89FE-A1EB4CE0C60C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7E3F9B8-8D82-4317-B3AA-68802331E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53870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57A85-0223-499D-9FDD-623DDBC8EC9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EA34C7-CCAD-4676-8F9D-429A278A9A7D}" type="datetimeFigureOut">
              <a:rPr lang="en-US" altLang="en-US"/>
              <a:pPr/>
              <a:t>12/23/25</a:t>
            </a:fld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800" b="1">
                <a:solidFill>
                  <a:srgbClr val="0A2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A2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23B1EEB-2CD6-4B4C-9368-42ECE4C52F99}"/>
              </a:ext>
            </a:extLst>
          </p:cNvPr>
          <p:cNvGrpSpPr/>
          <p:nvPr userDrawn="1"/>
        </p:nvGrpSpPr>
        <p:grpSpPr>
          <a:xfrm>
            <a:off x="0" y="5478087"/>
            <a:ext cx="12192000" cy="1379913"/>
            <a:chOff x="0" y="5644342"/>
            <a:chExt cx="12192000" cy="121365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2816E47-8DDC-4E8C-AF31-240EB31BFBAF}"/>
                </a:ext>
              </a:extLst>
            </p:cNvPr>
            <p:cNvSpPr/>
            <p:nvPr userDrawn="1"/>
          </p:nvSpPr>
          <p:spPr>
            <a:xfrm>
              <a:off x="0" y="5644342"/>
              <a:ext cx="12192000" cy="1213658"/>
            </a:xfrm>
            <a:prstGeom prst="rect">
              <a:avLst/>
            </a:prstGeom>
            <a:solidFill>
              <a:srgbClr val="0A2846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96024D-9041-4A41-BBAA-C5CC9B21E7D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5652654"/>
              <a:ext cx="12192000" cy="0"/>
            </a:xfrm>
            <a:prstGeom prst="line">
              <a:avLst/>
            </a:prstGeom>
            <a:ln w="28575">
              <a:solidFill>
                <a:srgbClr val="F8B91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54C060BB-9311-49A9-9343-C4C94F1D2E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796" t="14077" r="2773" b="12485"/>
          <a:stretch/>
        </p:blipFill>
        <p:spPr>
          <a:xfrm>
            <a:off x="4038600" y="5805431"/>
            <a:ext cx="3538389" cy="72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78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0014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2B7717-23F4-4B0B-9418-CA339E27EAAE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D88E9-AE9F-4080-82ED-BC444DCC26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58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533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533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B07AA0-53AB-4F67-9F23-1CE7F4498771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CDE9D-2122-4B3A-9ED7-B40B4E3C57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76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0319"/>
            <a:ext cx="10515600" cy="40372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89874E-A98B-477A-9032-B4D14B91C106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51915-F1F8-4526-BA6B-2CE012E20985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EBD8370-5686-A789-04DF-ED3284679027}"/>
              </a:ext>
            </a:extLst>
          </p:cNvPr>
          <p:cNvCxnSpPr>
            <a:cxnSpLocks/>
          </p:cNvCxnSpPr>
          <p:nvPr userDrawn="1"/>
        </p:nvCxnSpPr>
        <p:spPr>
          <a:xfrm>
            <a:off x="810490" y="1690688"/>
            <a:ext cx="10543310" cy="0"/>
          </a:xfrm>
          <a:prstGeom prst="line">
            <a:avLst/>
          </a:prstGeom>
          <a:ln w="38100">
            <a:solidFill>
              <a:srgbClr val="F8B9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08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400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449763"/>
            <a:ext cx="10515600" cy="13952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FF76FA-0DC3-4E9C-990A-C75E05F6F1F2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CF4CD-2A89-4171-B94E-CBD10F555E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58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10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10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95D480-B05E-47F0-B5CB-DC2C7BF0E1B9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42032-CD97-421A-BF02-B6387BDEC74F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3D3CF96-9898-974F-80D3-B99E67D9ED50}"/>
              </a:ext>
            </a:extLst>
          </p:cNvPr>
          <p:cNvCxnSpPr>
            <a:cxnSpLocks/>
          </p:cNvCxnSpPr>
          <p:nvPr userDrawn="1"/>
        </p:nvCxnSpPr>
        <p:spPr>
          <a:xfrm>
            <a:off x="810490" y="1690688"/>
            <a:ext cx="10543310" cy="0"/>
          </a:xfrm>
          <a:prstGeom prst="line">
            <a:avLst/>
          </a:prstGeom>
          <a:ln w="38100">
            <a:solidFill>
              <a:srgbClr val="F8B9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53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29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9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1E674A-4AD1-4F68-B135-6D5285019E16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EFD65-AE43-4515-960D-6640A420325A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3C0DF9B-9353-248C-B1CE-37BB43B63096}"/>
              </a:ext>
            </a:extLst>
          </p:cNvPr>
          <p:cNvCxnSpPr>
            <a:cxnSpLocks/>
          </p:cNvCxnSpPr>
          <p:nvPr userDrawn="1"/>
        </p:nvCxnSpPr>
        <p:spPr>
          <a:xfrm>
            <a:off x="810490" y="1690688"/>
            <a:ext cx="10543310" cy="0"/>
          </a:xfrm>
          <a:prstGeom prst="line">
            <a:avLst/>
          </a:prstGeom>
          <a:ln w="38100">
            <a:solidFill>
              <a:srgbClr val="F8B9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88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38FF9C-CA3A-479D-8182-C90869B1F455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1F775-A685-4F35-8273-99D2EC0192D1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6F01EF5-6E26-AF92-08F4-19077B6C494F}"/>
              </a:ext>
            </a:extLst>
          </p:cNvPr>
          <p:cNvCxnSpPr>
            <a:cxnSpLocks/>
          </p:cNvCxnSpPr>
          <p:nvPr userDrawn="1"/>
        </p:nvCxnSpPr>
        <p:spPr>
          <a:xfrm>
            <a:off x="810490" y="1690688"/>
            <a:ext cx="10543310" cy="0"/>
          </a:xfrm>
          <a:prstGeom prst="line">
            <a:avLst/>
          </a:prstGeom>
          <a:ln w="38100">
            <a:solidFill>
              <a:srgbClr val="F8B9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97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E6416-0558-48FA-A86B-53C0206F168A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36838-1B33-45E9-8161-C6B5B8FB22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38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B02207-2611-4CF9-9D54-1847F401419F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B723D-C301-424C-9C0A-CCA5FD6E21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95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21EF89-1AD5-4A9F-A89E-BD4E1BC2267B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1EE7D-B49D-452F-B5D7-2B8CF7B0E3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60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0445CAC-CEDD-4CC7-AB3B-E24020AFCDBF}" type="datetimeFigureOut">
              <a:rPr lang="en-US" altLang="en-US"/>
              <a:pPr/>
              <a:t>12/23/25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D4200FA-A8D8-457A-8744-BD2BEC404AD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 kern="1200">
          <a:solidFill>
            <a:srgbClr val="0A284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rgbClr val="0A28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0A28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0A28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rgbClr val="0A28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rgbClr val="0A28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29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86772"/>
      </p:ext>
    </p:extLst>
  </p:cSld>
  <p:clrMapOvr>
    <a:masterClrMapping/>
  </p:clrMapOvr>
</p:sld>
</file>

<file path=ppt/theme/theme1.xml><?xml version="1.0" encoding="utf-8"?>
<a:theme xmlns:a="http://schemas.openxmlformats.org/drawingml/2006/main" name="Texas A&amp;M University-Commerce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BCB0349-FBB3-8843-B103-248AC2B05CB9}" vid="{C08F6CF4-A5DB-C346-87A8-654122ACB9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Texas A&amp;M University-Commerce Template</Template>
  <TotalTime>208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Texas A&amp;M University-Commerce Template</vt:lpstr>
      <vt:lpstr>PowerPoint Presentation</vt:lpstr>
      <vt:lpstr>PowerPoint Presentation</vt:lpstr>
      <vt:lpstr>PowerPoint Presentation</vt:lpstr>
    </vt:vector>
  </TitlesOfParts>
  <Company>Texas A&amp;M University -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Natalia Assis</dc:creator>
  <cp:lastModifiedBy>Cathy Foster</cp:lastModifiedBy>
  <cp:revision>16</cp:revision>
  <dcterms:created xsi:type="dcterms:W3CDTF">2017-12-01T19:50:28Z</dcterms:created>
  <dcterms:modified xsi:type="dcterms:W3CDTF">2025-12-23T17:25:48Z</dcterms:modified>
</cp:coreProperties>
</file>