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0" r:id="rId2"/>
    <p:sldId id="258" r:id="rId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4D"/>
    <a:srgbClr val="F1B20F"/>
    <a:srgbClr val="FFC333"/>
    <a:srgbClr val="00325A"/>
    <a:srgbClr val="00386C"/>
    <a:srgbClr val="5E5C61"/>
    <a:srgbClr val="B4B1B9"/>
    <a:srgbClr val="E4D092"/>
    <a:srgbClr val="E3CF91"/>
    <a:srgbClr val="6361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5"/>
    <p:restoredTop sz="94658"/>
  </p:normalViewPr>
  <p:slideViewPr>
    <p:cSldViewPr>
      <p:cViewPr varScale="1">
        <p:scale>
          <a:sx n="105" d="100"/>
          <a:sy n="105" d="100"/>
        </p:scale>
        <p:origin x="208" y="5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400" b="1" cap="all" baseline="0">
                <a:ln w="6350">
                  <a:noFill/>
                </a:ln>
                <a:solidFill>
                  <a:schemeClr val="tx1"/>
                </a:solidFill>
                <a:effectLst>
                  <a:outerShdw dist="200000" dir="2700000" sx="1000" sy="1000" algn="tl" rotWithShape="0">
                    <a:srgbClr val="000000">
                      <a:alpha val="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C333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E39CC-9046-477D-874C-5CE832B5F566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A6974AA-C9D6-A87A-CC1C-32C4CA4ACB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647" y="6324600"/>
            <a:ext cx="1914353" cy="400049"/>
          </a:xfrm>
        </p:spPr>
        <p:txBody>
          <a:bodyPr/>
          <a:lstStyle>
            <a:lvl1pPr marL="136525" indent="0" algn="ctr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E0A5D3-33C6-D67B-6B94-72AAE93D4D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796" t="14077" r="2773" b="12485"/>
          <a:stretch/>
        </p:blipFill>
        <p:spPr>
          <a:xfrm>
            <a:off x="4165600" y="5358089"/>
            <a:ext cx="3864986" cy="792162"/>
          </a:xfrm>
          <a:prstGeom prst="rect">
            <a:avLst/>
          </a:prstGeom>
        </p:spPr>
      </p:pic>
      <p:sp>
        <p:nvSpPr>
          <p:cNvPr id="3" name="Right Triangle 2">
            <a:extLst>
              <a:ext uri="{FF2B5EF4-FFF2-40B4-BE49-F238E27FC236}">
                <a16:creationId xmlns:a16="http://schemas.microsoft.com/office/drawing/2014/main" id="{5487AE5F-A1DB-10EB-6AB8-4DC7FF08D114}"/>
              </a:ext>
            </a:extLst>
          </p:cNvPr>
          <p:cNvSpPr/>
          <p:nvPr userDrawn="1"/>
        </p:nvSpPr>
        <p:spPr>
          <a:xfrm rot="10800000" flipH="1">
            <a:off x="-8793" y="0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DEE9BD19-7989-5531-DA29-D2D90CCD668B}"/>
              </a:ext>
            </a:extLst>
          </p:cNvPr>
          <p:cNvSpPr/>
          <p:nvPr userDrawn="1"/>
        </p:nvSpPr>
        <p:spPr>
          <a:xfrm flipH="1">
            <a:off x="11256263" y="2751138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84D"/>
                </a:solidFill>
              </a:defRPr>
            </a:lvl1pPr>
          </a:lstStyle>
          <a:p>
            <a:pPr>
              <a:defRPr/>
            </a:pPr>
            <a:fld id="{6E184014-368C-449F-849E-805437FAC2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0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1B20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3962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4BF16-3AF7-4E77-A9E8-43274969B27F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39EFB24A-64BF-4D41-1414-41A272031943}"/>
              </a:ext>
            </a:extLst>
          </p:cNvPr>
          <p:cNvSpPr/>
          <p:nvPr userDrawn="1"/>
        </p:nvSpPr>
        <p:spPr>
          <a:xfrm rot="10800000" flipH="1">
            <a:off x="-8793" y="0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BD5CCF3C-EB5F-5DEA-5956-D05CC2D0628E}"/>
              </a:ext>
            </a:extLst>
          </p:cNvPr>
          <p:cNvSpPr/>
          <p:nvPr userDrawn="1"/>
        </p:nvSpPr>
        <p:spPr>
          <a:xfrm flipH="1">
            <a:off x="11256263" y="2751138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EFEF9-EFA1-4E86-8E65-0CB3A9C0B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9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16363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16363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BE749-4302-488F-AD42-056AF18CDFA3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2711258D-7C41-4241-197C-FC1B196F31BF}"/>
              </a:ext>
            </a:extLst>
          </p:cNvPr>
          <p:cNvSpPr/>
          <p:nvPr userDrawn="1"/>
        </p:nvSpPr>
        <p:spPr>
          <a:xfrm rot="10800000" flipH="1">
            <a:off x="-8793" y="0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E230C8A6-A3EF-A70B-0470-70E6F9EF9922}"/>
              </a:ext>
            </a:extLst>
          </p:cNvPr>
          <p:cNvSpPr/>
          <p:nvPr userDrawn="1"/>
        </p:nvSpPr>
        <p:spPr>
          <a:xfrm flipH="1">
            <a:off x="11256263" y="2751138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84D"/>
                </a:solidFill>
              </a:defRPr>
            </a:lvl1pPr>
          </a:lstStyle>
          <a:p>
            <a:pPr>
              <a:defRPr/>
            </a:pPr>
            <a:fld id="{17355FEB-0461-4919-93EA-BE179FF706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2"/>
            <a:ext cx="5386917" cy="34016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2"/>
            <a:ext cx="5389033" cy="34016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F622B-DAD3-43BC-A9FD-217153B123D7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EBED9BBC-B635-5810-B49B-7A4F179C81CF}"/>
              </a:ext>
            </a:extLst>
          </p:cNvPr>
          <p:cNvSpPr/>
          <p:nvPr userDrawn="1"/>
        </p:nvSpPr>
        <p:spPr>
          <a:xfrm rot="10800000" flipH="1">
            <a:off x="-8793" y="0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301A9885-F071-E231-B367-89BA73A9766D}"/>
              </a:ext>
            </a:extLst>
          </p:cNvPr>
          <p:cNvSpPr/>
          <p:nvPr userDrawn="1"/>
        </p:nvSpPr>
        <p:spPr>
          <a:xfrm flipH="1">
            <a:off x="11256263" y="2751138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4F1FE-B6E6-48C0-9C6B-1E32044D5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9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75BEA-CBD9-4823-9670-283A7BF3783E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67E79-C202-4D07-944A-EE33F9099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7B9939C-CEDD-C8DE-77C7-C5A4842335DF}"/>
              </a:ext>
            </a:extLst>
          </p:cNvPr>
          <p:cNvSpPr/>
          <p:nvPr userDrawn="1"/>
        </p:nvSpPr>
        <p:spPr>
          <a:xfrm rot="10800000" flipH="1">
            <a:off x="-8793" y="0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0A8B81ED-2BAF-D6DD-4FF6-872CE42B4AD8}"/>
              </a:ext>
            </a:extLst>
          </p:cNvPr>
          <p:cNvSpPr/>
          <p:nvPr userDrawn="1"/>
        </p:nvSpPr>
        <p:spPr>
          <a:xfrm flipH="1">
            <a:off x="11256263" y="2751138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5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EEBB2-E8C8-4814-9C28-2F02C2758B42}" type="datetimeFigureOut">
              <a:rPr lang="en-US"/>
              <a:pPr>
                <a:defRPr/>
              </a:pPr>
              <a:t>12/23/25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1AFEC-D263-4CC1-AF7E-A80350EF5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03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00284D"/>
            </a:gs>
            <a:gs pos="100000">
              <a:srgbClr val="00325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451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966018F-0F1F-450A-A508-87A25AA9FE0A}" type="datetimeFigureOut">
              <a:rPr lang="en-US" smtClean="0"/>
              <a:pPr>
                <a:defRPr/>
              </a:pPr>
              <a:t>12/23/25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18A6828-834E-BEAA-2E60-A069DAC1C345}"/>
              </a:ext>
            </a:extLst>
          </p:cNvPr>
          <p:cNvSpPr/>
          <p:nvPr userDrawn="1"/>
        </p:nvSpPr>
        <p:spPr>
          <a:xfrm rot="10800000" flipH="1">
            <a:off x="-8793" y="0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B36511DD-F21A-9119-48F4-8A0AEEE68BF2}"/>
              </a:ext>
            </a:extLst>
          </p:cNvPr>
          <p:cNvSpPr/>
          <p:nvPr userDrawn="1"/>
        </p:nvSpPr>
        <p:spPr>
          <a:xfrm flipH="1">
            <a:off x="11256263" y="2751138"/>
            <a:ext cx="923193" cy="4114800"/>
          </a:xfrm>
          <a:prstGeom prst="rtTriangle">
            <a:avLst/>
          </a:prstGeom>
          <a:gradFill>
            <a:gsLst>
              <a:gs pos="39000">
                <a:srgbClr val="F1B20F"/>
              </a:gs>
              <a:gs pos="100000">
                <a:srgbClr val="FFC33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7950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rgbClr val="00284D"/>
                </a:solidFill>
                <a:latin typeface="+mn-lt"/>
              </a:defRPr>
            </a:lvl1pPr>
          </a:lstStyle>
          <a:p>
            <a:pPr>
              <a:defRPr/>
            </a:pPr>
            <a:fld id="{E3782623-C1BD-4E12-AD6D-E34B2774CA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7" r:id="rId2"/>
    <p:sldLayoutId id="2147483769" r:id="rId3"/>
    <p:sldLayoutId id="2147483770" r:id="rId4"/>
    <p:sldLayoutId id="2147483763" r:id="rId5"/>
    <p:sldLayoutId id="2147483771" r:id="rId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00" b="1" kern="1200">
          <a:ln w="6350">
            <a:noFill/>
          </a:ln>
          <a:solidFill>
            <a:srgbClr val="F1B20F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1" fontAlgn="base" hangingPunct="1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68363" indent="-2825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33475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52550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4638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00284D"/>
            </a:gs>
            <a:gs pos="100000">
              <a:srgbClr val="00325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0CE087-4D37-3840-AC59-CFE5E1FF51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2666F77-2BB2-7343-BBA1-9155097C8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30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B245B32-6341-3DA3-8503-85E9FC8D3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5A0CE0F-3EFF-7831-9122-2FD45F73F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7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Gray</Template>
  <TotalTime>222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Book Antiqua</vt:lpstr>
      <vt:lpstr>Lucida Sans</vt:lpstr>
      <vt:lpstr>Wingdings</vt:lpstr>
      <vt:lpstr>Wingdings 2</vt:lpstr>
      <vt:lpstr>Wingdings 3</vt:lpstr>
      <vt:lpstr>Gray</vt:lpstr>
      <vt:lpstr>PowerPoint Presentation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Assis</dc:creator>
  <cp:lastModifiedBy>Cathy Foster</cp:lastModifiedBy>
  <cp:revision>21</cp:revision>
  <dcterms:created xsi:type="dcterms:W3CDTF">2017-12-01T19:43:53Z</dcterms:created>
  <dcterms:modified xsi:type="dcterms:W3CDTF">2025-12-23T17:40:36Z</dcterms:modified>
</cp:coreProperties>
</file>