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5A"/>
    <a:srgbClr val="2E72B9"/>
    <a:srgbClr val="004A83"/>
    <a:srgbClr val="1172DE"/>
    <a:srgbClr val="FFC333"/>
    <a:srgbClr val="424456"/>
    <a:srgbClr val="438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9509"/>
    <p:restoredTop sz="94726"/>
  </p:normalViewPr>
  <p:slideViewPr>
    <p:cSldViewPr>
      <p:cViewPr>
        <p:scale>
          <a:sx n="188" d="100"/>
          <a:sy n="188" d="100"/>
        </p:scale>
        <p:origin x="-2344" y="-1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rgbClr val="00325A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rgbClr val="2E72B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57600"/>
            <a:ext cx="12192000" cy="244475"/>
          </a:xfrm>
          <a:prstGeom prst="rect">
            <a:avLst/>
          </a:prstGeom>
          <a:solidFill>
            <a:srgbClr val="2E72B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rgbClr val="004A83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8551333" y="3693045"/>
            <a:ext cx="3640667" cy="247650"/>
          </a:xfrm>
          <a:prstGeom prst="rect">
            <a:avLst/>
          </a:prstGeom>
          <a:solidFill>
            <a:srgbClr val="2E72B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rgbClr val="00325A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187575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962400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875"/>
            <a:ext cx="1280584" cy="457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03A14B2-9066-479B-8D68-0880DB2BD82F}" type="datetimeFigureOut">
              <a:rPr lang="en-US" smtClean="0"/>
              <a:pPr>
                <a:defRPr/>
              </a:pPr>
              <a:t>12/23/25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6875"/>
            <a:ext cx="1727200" cy="457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588"/>
            <a:ext cx="996949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66D92C8-1DB4-4749-AB12-681317743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94CD07-5C41-DF05-E0C0-7EA4A5CE1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796" t="14077" r="2773" b="12485"/>
          <a:stretch/>
        </p:blipFill>
        <p:spPr>
          <a:xfrm>
            <a:off x="533400" y="591248"/>
            <a:ext cx="3807365" cy="78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50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49488"/>
            <a:ext cx="10972800" cy="34655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0D5D3-60AD-47E6-8984-51EB6F874619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D3B5B-BC68-4C7C-A231-40283A5C8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7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464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1"/>
            <a:ext cx="8331200" cy="46481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36D1-920D-4B51-9B11-D61A1AE17890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F1CE-D9CF-45A9-8E8C-E79F00627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8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652000" y="5715000"/>
            <a:ext cx="25400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49488"/>
            <a:ext cx="10972800" cy="3389312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73805-518F-4589-AEAF-E1053F321A8F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BEF23-155B-4CA7-964C-821D22D1E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9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A456-81E2-4AAF-B414-CCBE04E850E5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73E82-8A48-4D87-BCA9-A5322B623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21">
            <a:extLst>
              <a:ext uri="{FF2B5EF4-FFF2-40B4-BE49-F238E27FC236}">
                <a16:creationId xmlns:a16="http://schemas.microsoft.com/office/drawing/2014/main" id="{1712913B-613A-0477-AA97-70ADBBB19A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63084" y="2218357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828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85FA9-341A-4585-9508-7E273DEADEB9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D6FC-128A-4E7D-80A4-EBA97CCD4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2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00648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00648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8032F1-E4FF-455E-9EBB-B8A411459BF4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65A8057-45D0-452D-A31E-25F48BC39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0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6C986-5B69-430A-80EA-B9D4CE6C7A78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988F9-4382-4898-9679-B1C682C03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A4BEE-C827-4697-8A43-B7737E03C099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3036F-4E37-4A6F-8EEC-0EABCCA78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2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34201"/>
            <a:ext cx="4511040" cy="3721829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49387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8B517-6475-4CDE-AA91-67DD8F4B2282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640A0-7B1E-451E-8E0D-B252F6658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5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18CC1-B43E-4FE3-8C6B-C018EA07B2CC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2009-5002-4345-B408-7FA5C9223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2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rgbClr val="1172DE">
              <a:alpha val="49804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rgbClr val="00325A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rgbClr val="004A83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rgbClr val="2E72B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0859" y="523876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2249490"/>
            <a:ext cx="10972800" cy="3535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6650DAEC-8C2D-430A-9295-0236811D94A4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690225" y="-9524"/>
            <a:ext cx="1016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3E6B20D-6B2A-453D-A5BE-5C29EE130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0" r:id="rId2"/>
    <p:sldLayoutId id="2147483821" r:id="rId3"/>
    <p:sldLayoutId id="2147483822" r:id="rId4"/>
    <p:sldLayoutId id="2147483828" r:id="rId5"/>
    <p:sldLayoutId id="2147483829" r:id="rId6"/>
    <p:sldLayoutId id="2147483823" r:id="rId7"/>
    <p:sldLayoutId id="2147483824" r:id="rId8"/>
    <p:sldLayoutId id="2147483830" r:id="rId9"/>
    <p:sldLayoutId id="2147483825" r:id="rId10"/>
    <p:sldLayoutId id="214748382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rgbClr val="0032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Georgia" pitchFamily="18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54D65E88-D276-C088-5FC3-6312002C1E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>
            <a:lvl1pPr>
              <a:defRPr sz="4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8">
            <a:extLst>
              <a:ext uri="{FF2B5EF4-FFF2-40B4-BE49-F238E27FC236}">
                <a16:creationId xmlns:a16="http://schemas.microsoft.com/office/drawing/2014/main" id="{63E91810-A880-6E90-8E5B-EECF396EA1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49488"/>
            <a:ext cx="8229600" cy="346551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82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49488"/>
            <a:ext cx="8229600" cy="34655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52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ueAndWhi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BlueAndWhite</Template>
  <TotalTime>311</TotalTime>
  <Words>12</Words>
  <Application>Microsoft Macintosh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Georgia</vt:lpstr>
      <vt:lpstr>Trebuchet MS</vt:lpstr>
      <vt:lpstr>Wingdings 2</vt:lpstr>
      <vt:lpstr>BlueAndWhite</vt:lpstr>
      <vt:lpstr>Click to edit Master title style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Cathy Foster</cp:lastModifiedBy>
  <cp:revision>18</cp:revision>
  <dcterms:created xsi:type="dcterms:W3CDTF">2017-12-01T19:40:15Z</dcterms:created>
  <dcterms:modified xsi:type="dcterms:W3CDTF">2025-12-23T17:50:21Z</dcterms:modified>
</cp:coreProperties>
</file>