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y Li" initials="CL" lastIdx="5" clrIdx="0">
    <p:extLst>
      <p:ext uri="{19B8F6BF-5375-455C-9EA6-DF929625EA0E}">
        <p15:presenceInfo xmlns:p15="http://schemas.microsoft.com/office/powerpoint/2012/main" userId="S::licathy@tamuc.edu::4f17bd73-cc46-4386-8f59-3921cccc1073" providerId="AD"/>
      </p:ext>
    </p:extLst>
  </p:cmAuthor>
  <p:cmAuthor id="2" name="Ashley Ramirez" initials="AR" lastIdx="3" clrIdx="1">
    <p:extLst>
      <p:ext uri="{19B8F6BF-5375-455C-9EA6-DF929625EA0E}">
        <p15:presenceInfo xmlns:p15="http://schemas.microsoft.com/office/powerpoint/2012/main" userId="S::Ashley.Ramirez@tamuc.edu::7fac52d6-e3c3-4b6b-975e-9ec32d960f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D27"/>
    <a:srgbClr val="002F54"/>
    <a:srgbClr val="EEB212"/>
    <a:srgbClr val="0038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20"/>
    <p:restoredTop sz="96327"/>
  </p:normalViewPr>
  <p:slideViewPr>
    <p:cSldViewPr snapToGrid="0" snapToObjects="1">
      <p:cViewPr varScale="1">
        <p:scale>
          <a:sx n="18" d="100"/>
          <a:sy n="18" d="100"/>
        </p:scale>
        <p:origin x="32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  <a:prstGeom prst="rect">
            <a:avLst/>
          </a:prstGeo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5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6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2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6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  <a:prstGeom prst="rect">
            <a:avLst/>
          </a:prstGeo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5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8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10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9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4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  <a:prstGeom prst="rect">
            <a:avLst/>
          </a:prstGeo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  <a:prstGeom prst="rect">
            <a:avLst/>
          </a:prstGeo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8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  <a:prstGeom prst="rect">
            <a:avLst/>
          </a:prstGeo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F43281C2-A5AE-974F-828B-7845AA513D6B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/>
          <a:lstStyle/>
          <a:p>
            <a:fld id="{310DF922-420B-5D41-AF74-D5E8B8C6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9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6EE7B58E-6FB5-4854-BB06-A61243695BB0}"/>
              </a:ext>
            </a:extLst>
          </p:cNvPr>
          <p:cNvGrpSpPr/>
          <p:nvPr userDrawn="1"/>
        </p:nvGrpSpPr>
        <p:grpSpPr>
          <a:xfrm>
            <a:off x="0" y="24450"/>
            <a:ext cx="32918400" cy="8595360"/>
            <a:chOff x="0" y="24450"/>
            <a:chExt cx="32918400" cy="859536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CC5FF34-879C-4768-9E60-8557A3AF69F6}"/>
                </a:ext>
              </a:extLst>
            </p:cNvPr>
            <p:cNvGrpSpPr/>
            <p:nvPr userDrawn="1"/>
          </p:nvGrpSpPr>
          <p:grpSpPr>
            <a:xfrm>
              <a:off x="0" y="24450"/>
              <a:ext cx="32918400" cy="8595360"/>
              <a:chOff x="0" y="16642325"/>
              <a:chExt cx="32918400" cy="859536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ECBDDA7-3E23-4F96-B3BC-EF50113C4D93}"/>
                  </a:ext>
                </a:extLst>
              </p:cNvPr>
              <p:cNvSpPr/>
              <p:nvPr userDrawn="1"/>
            </p:nvSpPr>
            <p:spPr>
              <a:xfrm>
                <a:off x="0" y="16642325"/>
                <a:ext cx="32918400" cy="8503920"/>
              </a:xfrm>
              <a:prstGeom prst="rect">
                <a:avLst/>
              </a:prstGeom>
              <a:solidFill>
                <a:srgbClr val="002F5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831F3F4-D59E-41D4-AF10-BD9C54339A14}"/>
                  </a:ext>
                </a:extLst>
              </p:cNvPr>
              <p:cNvSpPr/>
              <p:nvPr userDrawn="1"/>
            </p:nvSpPr>
            <p:spPr>
              <a:xfrm>
                <a:off x="0" y="25146245"/>
                <a:ext cx="32918400" cy="91440"/>
              </a:xfrm>
              <a:prstGeom prst="rect">
                <a:avLst/>
              </a:prstGeom>
              <a:ln>
                <a:solidFill>
                  <a:srgbClr val="E5AD2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F8BB6F8-3532-4988-99C9-E302A6814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2001500" y="218939"/>
              <a:ext cx="8915400" cy="23774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19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D06B2-8CDA-7D4B-BEE7-D4943F1D5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6996" y="3022551"/>
            <a:ext cx="26124408" cy="2521079"/>
          </a:xfrm>
        </p:spPr>
        <p:txBody>
          <a:bodyPr anchor="ctr">
            <a:norm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title: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Levatio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igitur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vitiorum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fit in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iis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habent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virtutem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progressionis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aliquantum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C9D9BD-3AEA-574A-8FD9-2ADA7EB4115B}"/>
              </a:ext>
            </a:extLst>
          </p:cNvPr>
          <p:cNvSpPr txBox="1">
            <a:spLocks/>
          </p:cNvSpPr>
          <p:nvPr/>
        </p:nvSpPr>
        <p:spPr>
          <a:xfrm>
            <a:off x="2468880" y="5311508"/>
            <a:ext cx="27980640" cy="1844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3291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rgbClr val="E5A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AUTHOR, AUTHORS, PRESENTING AUTHOR*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E8BBAB-20F4-8B4E-978E-0796AF2265E1}"/>
              </a:ext>
            </a:extLst>
          </p:cNvPr>
          <p:cNvSpPr txBox="1">
            <a:spLocks/>
          </p:cNvSpPr>
          <p:nvPr/>
        </p:nvSpPr>
        <p:spPr>
          <a:xfrm>
            <a:off x="2468880" y="6900437"/>
            <a:ext cx="27980640" cy="976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3291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Name </a:t>
            </a:r>
            <a:r>
              <a:rPr lang="en-US" sz="5400" dirty="0">
                <a:solidFill>
                  <a:srgbClr val="E5A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Mentor(s)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28A0A4-FFD6-894D-A402-870EC6254B60}"/>
              </a:ext>
            </a:extLst>
          </p:cNvPr>
          <p:cNvSpPr txBox="1"/>
          <p:nvPr/>
        </p:nvSpPr>
        <p:spPr>
          <a:xfrm>
            <a:off x="914400" y="9414648"/>
            <a:ext cx="3108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minimum text height is 0.5 inches, or 36 points.</a:t>
            </a:r>
          </a:p>
        </p:txBody>
      </p:sp>
    </p:spTree>
    <p:extLst>
      <p:ext uri="{BB962C8B-B14F-4D97-AF65-F5344CB8AC3E}">
        <p14:creationId xmlns:p14="http://schemas.microsoft.com/office/powerpoint/2010/main" val="3607676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43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Research title: Levatio igitur vitiorum magna fit in iis, qui habent ad virtutem progressionis aliquantum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Li</dc:creator>
  <cp:lastModifiedBy>Ashley Ramirez</cp:lastModifiedBy>
  <cp:revision>16</cp:revision>
  <cp:lastPrinted>2022-02-09T22:32:31Z</cp:lastPrinted>
  <dcterms:created xsi:type="dcterms:W3CDTF">2022-02-08T21:26:28Z</dcterms:created>
  <dcterms:modified xsi:type="dcterms:W3CDTF">2025-01-21T15:39:19Z</dcterms:modified>
</cp:coreProperties>
</file>