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32918400" cy="438912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184343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3686861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5530291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7373722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9217152" algn="l" defTabSz="3686861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11060582" algn="l" defTabSz="3686861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12904013" algn="l" defTabSz="3686861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14747443" algn="l" defTabSz="3686861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824" userDrawn="1">
          <p15:clr>
            <a:srgbClr val="A4A3A4"/>
          </p15:clr>
        </p15:guide>
        <p15:guide id="2" pos="103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B414"/>
    <a:srgbClr val="0A28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653"/>
    <p:restoredTop sz="94631"/>
  </p:normalViewPr>
  <p:slideViewPr>
    <p:cSldViewPr snapToGrid="0" snapToObjects="1">
      <p:cViewPr varScale="1">
        <p:scale>
          <a:sx n="18" d="100"/>
          <a:sy n="18" d="100"/>
        </p:scale>
        <p:origin x="2392" y="472"/>
      </p:cViewPr>
      <p:guideLst>
        <p:guide orient="horz" pos="13824"/>
        <p:guide pos="10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87" d="100"/>
          <a:sy n="87" d="100"/>
        </p:scale>
        <p:origin x="3840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990A82EB-4188-4C69-A292-3067C4DD06E5}" type="datetimeFigureOut">
              <a:rPr lang="en-US" altLang="en-US"/>
              <a:pPr/>
              <a:t>11/13/25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D624332C-E753-4BCE-8439-BA1692F7296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48754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CEC5B04A-5753-4355-BE86-5CF8DC8FE707}" type="datetimeFigureOut">
              <a:rPr lang="en-US" altLang="en-US"/>
              <a:pPr/>
              <a:t>11/13/25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8F7E580A-7EA7-4B79-BEA7-90FAF1C10F9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74662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4800" kern="1200">
        <a:solidFill>
          <a:schemeClr val="tx1"/>
        </a:solidFill>
        <a:latin typeface="+mn-lt"/>
        <a:ea typeface="+mn-ea"/>
        <a:cs typeface="+mn-cs"/>
      </a:defRPr>
    </a:lvl1pPr>
    <a:lvl2pPr marL="1843430" algn="l" rtl="0" fontAlgn="base">
      <a:spcBef>
        <a:spcPct val="30000"/>
      </a:spcBef>
      <a:spcAft>
        <a:spcPct val="0"/>
      </a:spcAft>
      <a:defRPr sz="4800" kern="1200">
        <a:solidFill>
          <a:schemeClr val="tx1"/>
        </a:solidFill>
        <a:latin typeface="+mn-lt"/>
        <a:ea typeface="+mn-ea"/>
        <a:cs typeface="+mn-cs"/>
      </a:defRPr>
    </a:lvl2pPr>
    <a:lvl3pPr marL="3686861" algn="l" rtl="0" fontAlgn="base">
      <a:spcBef>
        <a:spcPct val="30000"/>
      </a:spcBef>
      <a:spcAft>
        <a:spcPct val="0"/>
      </a:spcAft>
      <a:defRPr sz="4800" kern="1200">
        <a:solidFill>
          <a:schemeClr val="tx1"/>
        </a:solidFill>
        <a:latin typeface="+mn-lt"/>
        <a:ea typeface="+mn-ea"/>
        <a:cs typeface="+mn-cs"/>
      </a:defRPr>
    </a:lvl3pPr>
    <a:lvl4pPr marL="5530291" algn="l" rtl="0" fontAlgn="base">
      <a:spcBef>
        <a:spcPct val="30000"/>
      </a:spcBef>
      <a:spcAft>
        <a:spcPct val="0"/>
      </a:spcAft>
      <a:defRPr sz="4800" kern="1200">
        <a:solidFill>
          <a:schemeClr val="tx1"/>
        </a:solidFill>
        <a:latin typeface="+mn-lt"/>
        <a:ea typeface="+mn-ea"/>
        <a:cs typeface="+mn-cs"/>
      </a:defRPr>
    </a:lvl4pPr>
    <a:lvl5pPr marL="7373722" algn="l" rtl="0" fontAlgn="base">
      <a:spcBef>
        <a:spcPct val="30000"/>
      </a:spcBef>
      <a:spcAft>
        <a:spcPct val="0"/>
      </a:spcAft>
      <a:defRPr sz="4800" kern="1200">
        <a:solidFill>
          <a:schemeClr val="tx1"/>
        </a:solidFill>
        <a:latin typeface="+mn-lt"/>
        <a:ea typeface="+mn-ea"/>
        <a:cs typeface="+mn-cs"/>
      </a:defRPr>
    </a:lvl5pPr>
    <a:lvl6pPr marL="9217152" algn="l" defTabSz="3686861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6pPr>
    <a:lvl7pPr marL="11060582" algn="l" defTabSz="3686861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7pPr>
    <a:lvl8pPr marL="12904013" algn="l" defTabSz="3686861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8pPr>
    <a:lvl9pPr marL="14747443" algn="l" defTabSz="3686861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14800" y="7183124"/>
            <a:ext cx="24688800" cy="15280640"/>
          </a:xfrm>
          <a:prstGeom prst="rect">
            <a:avLst/>
          </a:prstGeom>
        </p:spPr>
        <p:txBody>
          <a:bodyPr anchor="b"/>
          <a:lstStyle>
            <a:lvl1pPr algn="ctr">
              <a:defRPr sz="2978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23053044"/>
            <a:ext cx="24688800" cy="1059687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1939"/>
            </a:lvl1pPr>
            <a:lvl2pPr marL="2268894" indent="0" algn="ctr">
              <a:buNone/>
              <a:defRPr sz="9969"/>
            </a:lvl2pPr>
            <a:lvl3pPr marL="4537789" indent="0" algn="ctr">
              <a:buNone/>
              <a:defRPr sz="8985"/>
            </a:lvl3pPr>
            <a:lvl4pPr marL="6806682" indent="0" algn="ctr">
              <a:buNone/>
              <a:defRPr sz="8000"/>
            </a:lvl4pPr>
            <a:lvl5pPr marL="9075577" indent="0" algn="ctr">
              <a:buNone/>
              <a:defRPr sz="8000"/>
            </a:lvl5pPr>
            <a:lvl6pPr marL="11344471" indent="0" algn="ctr">
              <a:buNone/>
              <a:defRPr sz="8000"/>
            </a:lvl6pPr>
            <a:lvl7pPr marL="13613364" indent="0" algn="ctr">
              <a:buNone/>
              <a:defRPr sz="8000"/>
            </a:lvl7pPr>
            <a:lvl8pPr marL="15882259" indent="0" algn="ctr">
              <a:buNone/>
              <a:defRPr sz="8000"/>
            </a:lvl8pPr>
            <a:lvl9pPr marL="18151153" indent="0" algn="ctr">
              <a:buNone/>
              <a:defRPr sz="8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263140" y="40680644"/>
            <a:ext cx="7406640" cy="2336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41EDBC8E-BB01-407D-9FA6-F767BB2B8274}" type="datetimeFigureOut">
              <a:rPr lang="en-US" altLang="en-US"/>
              <a:pPr/>
              <a:t>11/13/25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904220" y="40680644"/>
            <a:ext cx="11109960" cy="2336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3248620" y="40680644"/>
            <a:ext cx="7406640" cy="2336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40C7DD7E-88EE-4766-859D-C3C2CA73105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74979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3140" y="2336802"/>
            <a:ext cx="28392120" cy="8483604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63140" y="11684000"/>
            <a:ext cx="28392120" cy="2784856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263140" y="40680644"/>
            <a:ext cx="7406640" cy="2336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839ABE8-D7D8-4D87-B3A9-CCFA34EF8CE2}" type="datetimeFigureOut">
              <a:rPr lang="en-US" altLang="en-US"/>
              <a:pPr/>
              <a:t>11/13/25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904220" y="40680644"/>
            <a:ext cx="11109960" cy="2336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3248620" y="40680644"/>
            <a:ext cx="7406640" cy="2336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7D8F557-B148-4103-8F13-80131544DE2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0583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557230" y="2336800"/>
            <a:ext cx="7098030" cy="37195764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63141" y="2336800"/>
            <a:ext cx="20882610" cy="3719576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263140" y="40680644"/>
            <a:ext cx="7406640" cy="2336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041F9D84-8505-4769-85CB-C289C05B8FAE}" type="datetimeFigureOut">
              <a:rPr lang="en-US" altLang="en-US"/>
              <a:pPr/>
              <a:t>11/13/25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904220" y="40680644"/>
            <a:ext cx="11109960" cy="2336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3248620" y="40680644"/>
            <a:ext cx="7406640" cy="2336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439AD28C-6352-4A5F-84DF-7A5A5DDE03B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9556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3140" y="2336802"/>
            <a:ext cx="28392120" cy="8483604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63140" y="11684000"/>
            <a:ext cx="28392120" cy="2784856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263140" y="40680644"/>
            <a:ext cx="7406640" cy="2336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38FB2DEC-42BC-4609-BEBB-C2B73B0317A0}" type="datetimeFigureOut">
              <a:rPr lang="en-US" altLang="en-US"/>
              <a:pPr/>
              <a:t>11/13/25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904220" y="40680644"/>
            <a:ext cx="11109960" cy="2336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3248620" y="40680644"/>
            <a:ext cx="7406640" cy="2336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5C8DFEDC-315F-4CF4-A7CE-9F609CFDE9A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75283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5995" y="10942326"/>
            <a:ext cx="28392120" cy="18257516"/>
          </a:xfrm>
          <a:prstGeom prst="rect">
            <a:avLst/>
          </a:prstGeom>
        </p:spPr>
        <p:txBody>
          <a:bodyPr anchor="b"/>
          <a:lstStyle>
            <a:lvl1pPr>
              <a:defRPr sz="2978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45995" y="29372566"/>
            <a:ext cx="28392120" cy="960119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1939">
                <a:solidFill>
                  <a:schemeClr val="tx1">
                    <a:tint val="75000"/>
                  </a:schemeClr>
                </a:solidFill>
              </a:defRPr>
            </a:lvl1pPr>
            <a:lvl2pPr marL="2268894" indent="0">
              <a:buNone/>
              <a:defRPr sz="9969">
                <a:solidFill>
                  <a:schemeClr val="tx1">
                    <a:tint val="75000"/>
                  </a:schemeClr>
                </a:solidFill>
              </a:defRPr>
            </a:lvl2pPr>
            <a:lvl3pPr marL="4537789" indent="0">
              <a:buNone/>
              <a:defRPr sz="8985">
                <a:solidFill>
                  <a:schemeClr val="tx1">
                    <a:tint val="75000"/>
                  </a:schemeClr>
                </a:solidFill>
              </a:defRPr>
            </a:lvl3pPr>
            <a:lvl4pPr marL="6806682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4pPr>
            <a:lvl5pPr marL="9075577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5pPr>
            <a:lvl6pPr marL="11344471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6pPr>
            <a:lvl7pPr marL="13613364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7pPr>
            <a:lvl8pPr marL="15882259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8pPr>
            <a:lvl9pPr marL="18151153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263140" y="40680644"/>
            <a:ext cx="7406640" cy="2336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42E2752C-7CE2-4E80-990E-F5982F53AD9C}" type="datetimeFigureOut">
              <a:rPr lang="en-US" altLang="en-US"/>
              <a:pPr/>
              <a:t>11/13/25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904220" y="40680644"/>
            <a:ext cx="11109960" cy="2336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3248620" y="40680644"/>
            <a:ext cx="7406640" cy="2336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FC936D38-A0AA-4A2A-A28B-B42DE2CEDF9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3564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3140" y="2336802"/>
            <a:ext cx="28392120" cy="8483604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63140" y="11684000"/>
            <a:ext cx="13990320" cy="2784856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664940" y="11684000"/>
            <a:ext cx="13990320" cy="2784856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2263140" y="40680644"/>
            <a:ext cx="7406640" cy="2336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A2EB0DE9-5341-41A5-938A-7A3447D384D5}" type="datetimeFigureOut">
              <a:rPr lang="en-US" altLang="en-US"/>
              <a:pPr/>
              <a:t>11/13/25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904220" y="40680644"/>
            <a:ext cx="11109960" cy="2336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3248620" y="40680644"/>
            <a:ext cx="7406640" cy="2336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42884E82-F974-4A10-A0B2-405E1FD4CC1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3569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7" y="2336802"/>
            <a:ext cx="28392120" cy="8483604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7429" y="10759444"/>
            <a:ext cx="13926025" cy="527303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1939" b="1"/>
            </a:lvl1pPr>
            <a:lvl2pPr marL="2268894" indent="0">
              <a:buNone/>
              <a:defRPr sz="9969" b="1"/>
            </a:lvl2pPr>
            <a:lvl3pPr marL="4537789" indent="0">
              <a:buNone/>
              <a:defRPr sz="8985" b="1"/>
            </a:lvl3pPr>
            <a:lvl4pPr marL="6806682" indent="0">
              <a:buNone/>
              <a:defRPr sz="8000" b="1"/>
            </a:lvl4pPr>
            <a:lvl5pPr marL="9075577" indent="0">
              <a:buNone/>
              <a:defRPr sz="8000" b="1"/>
            </a:lvl5pPr>
            <a:lvl6pPr marL="11344471" indent="0">
              <a:buNone/>
              <a:defRPr sz="8000" b="1"/>
            </a:lvl6pPr>
            <a:lvl7pPr marL="13613364" indent="0">
              <a:buNone/>
              <a:defRPr sz="8000" b="1"/>
            </a:lvl7pPr>
            <a:lvl8pPr marL="15882259" indent="0">
              <a:buNone/>
              <a:defRPr sz="8000" b="1"/>
            </a:lvl8pPr>
            <a:lvl9pPr marL="18151153" indent="0">
              <a:buNone/>
              <a:defRPr sz="80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67429" y="16032480"/>
            <a:ext cx="13926025" cy="2358136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664940" y="10759444"/>
            <a:ext cx="13994608" cy="527303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1939" b="1"/>
            </a:lvl1pPr>
            <a:lvl2pPr marL="2268894" indent="0">
              <a:buNone/>
              <a:defRPr sz="9969" b="1"/>
            </a:lvl2pPr>
            <a:lvl3pPr marL="4537789" indent="0">
              <a:buNone/>
              <a:defRPr sz="8985" b="1"/>
            </a:lvl3pPr>
            <a:lvl4pPr marL="6806682" indent="0">
              <a:buNone/>
              <a:defRPr sz="8000" b="1"/>
            </a:lvl4pPr>
            <a:lvl5pPr marL="9075577" indent="0">
              <a:buNone/>
              <a:defRPr sz="8000" b="1"/>
            </a:lvl5pPr>
            <a:lvl6pPr marL="11344471" indent="0">
              <a:buNone/>
              <a:defRPr sz="8000" b="1"/>
            </a:lvl6pPr>
            <a:lvl7pPr marL="13613364" indent="0">
              <a:buNone/>
              <a:defRPr sz="8000" b="1"/>
            </a:lvl7pPr>
            <a:lvl8pPr marL="15882259" indent="0">
              <a:buNone/>
              <a:defRPr sz="8000" b="1"/>
            </a:lvl8pPr>
            <a:lvl9pPr marL="18151153" indent="0">
              <a:buNone/>
              <a:defRPr sz="80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664940" y="16032480"/>
            <a:ext cx="13994608" cy="2358136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2263140" y="40680644"/>
            <a:ext cx="7406640" cy="2336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3511EE44-5F87-460E-A08A-CEAC61D132A2}" type="datetimeFigureOut">
              <a:rPr lang="en-US" altLang="en-US"/>
              <a:pPr/>
              <a:t>11/13/25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904220" y="40680644"/>
            <a:ext cx="11109960" cy="2336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3248620" y="40680644"/>
            <a:ext cx="7406640" cy="2336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47EA51D-7697-4EE5-92F7-354F7858FA8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332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3140" y="2336802"/>
            <a:ext cx="28392120" cy="8483604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2263140" y="40680644"/>
            <a:ext cx="7406640" cy="2336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50B8892F-DEB0-4348-9448-B69FA56A9533}" type="datetimeFigureOut">
              <a:rPr lang="en-US" altLang="en-US"/>
              <a:pPr/>
              <a:t>11/13/25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904220" y="40680644"/>
            <a:ext cx="11109960" cy="2336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3248620" y="40680644"/>
            <a:ext cx="7406640" cy="2336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7995957E-08D6-48D5-980F-766C5A865C8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5062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2263140" y="40680644"/>
            <a:ext cx="7406640" cy="2336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C9394C0A-87FB-4A73-8BA4-987D0894FCA0}" type="datetimeFigureOut">
              <a:rPr lang="en-US" altLang="en-US"/>
              <a:pPr/>
              <a:t>11/13/25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904220" y="40680644"/>
            <a:ext cx="11109960" cy="2336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3248620" y="40680644"/>
            <a:ext cx="7406640" cy="2336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3C06F9D4-F41E-4339-AA12-5930438D796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0849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9" y="2926080"/>
            <a:ext cx="10617040" cy="10241280"/>
          </a:xfrm>
          <a:prstGeom prst="rect">
            <a:avLst/>
          </a:prstGeom>
        </p:spPr>
        <p:txBody>
          <a:bodyPr anchor="b"/>
          <a:lstStyle>
            <a:lvl1pPr>
              <a:defRPr sz="15877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94608" y="6319524"/>
            <a:ext cx="16664940" cy="31191200"/>
          </a:xfrm>
          <a:prstGeom prst="rect">
            <a:avLst/>
          </a:prstGeom>
        </p:spPr>
        <p:txBody>
          <a:bodyPr/>
          <a:lstStyle>
            <a:lvl1pPr>
              <a:defRPr sz="15877"/>
            </a:lvl1pPr>
            <a:lvl2pPr>
              <a:defRPr sz="13908"/>
            </a:lvl2pPr>
            <a:lvl3pPr>
              <a:defRPr sz="11939"/>
            </a:lvl3pPr>
            <a:lvl4pPr>
              <a:defRPr sz="9969"/>
            </a:lvl4pPr>
            <a:lvl5pPr>
              <a:defRPr sz="9969"/>
            </a:lvl5pPr>
            <a:lvl6pPr>
              <a:defRPr sz="9969"/>
            </a:lvl6pPr>
            <a:lvl7pPr>
              <a:defRPr sz="9969"/>
            </a:lvl7pPr>
            <a:lvl8pPr>
              <a:defRPr sz="9969"/>
            </a:lvl8pPr>
            <a:lvl9pPr>
              <a:defRPr sz="996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9" y="13167360"/>
            <a:ext cx="10617040" cy="2439416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8000"/>
            </a:lvl1pPr>
            <a:lvl2pPr marL="2268894" indent="0">
              <a:buNone/>
              <a:defRPr sz="6892"/>
            </a:lvl2pPr>
            <a:lvl3pPr marL="4537789" indent="0">
              <a:buNone/>
              <a:defRPr sz="5908"/>
            </a:lvl3pPr>
            <a:lvl4pPr marL="6806682" indent="0">
              <a:buNone/>
              <a:defRPr sz="4923"/>
            </a:lvl4pPr>
            <a:lvl5pPr marL="9075577" indent="0">
              <a:buNone/>
              <a:defRPr sz="4923"/>
            </a:lvl5pPr>
            <a:lvl6pPr marL="11344471" indent="0">
              <a:buNone/>
              <a:defRPr sz="4923"/>
            </a:lvl6pPr>
            <a:lvl7pPr marL="13613364" indent="0">
              <a:buNone/>
              <a:defRPr sz="4923"/>
            </a:lvl7pPr>
            <a:lvl8pPr marL="15882259" indent="0">
              <a:buNone/>
              <a:defRPr sz="4923"/>
            </a:lvl8pPr>
            <a:lvl9pPr marL="18151153" indent="0">
              <a:buNone/>
              <a:defRPr sz="492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2263140" y="40680644"/>
            <a:ext cx="7406640" cy="2336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AFFD4B92-D784-429D-B303-2233A4C6EFC0}" type="datetimeFigureOut">
              <a:rPr lang="en-US" altLang="en-US"/>
              <a:pPr/>
              <a:t>11/13/25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904220" y="40680644"/>
            <a:ext cx="11109960" cy="2336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3248620" y="40680644"/>
            <a:ext cx="7406640" cy="2336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90491B2D-874F-4DE7-9DAB-A0F6DACFAF7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2378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9" y="2926080"/>
            <a:ext cx="10617040" cy="10241280"/>
          </a:xfrm>
          <a:prstGeom prst="rect">
            <a:avLst/>
          </a:prstGeom>
        </p:spPr>
        <p:txBody>
          <a:bodyPr anchor="b"/>
          <a:lstStyle>
            <a:lvl1pPr>
              <a:defRPr sz="15877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994608" y="6319524"/>
            <a:ext cx="16664940" cy="311912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15877"/>
            </a:lvl1pPr>
            <a:lvl2pPr marL="2268894" indent="0">
              <a:buNone/>
              <a:defRPr sz="13908"/>
            </a:lvl2pPr>
            <a:lvl3pPr marL="4537789" indent="0">
              <a:buNone/>
              <a:defRPr sz="11939"/>
            </a:lvl3pPr>
            <a:lvl4pPr marL="6806682" indent="0">
              <a:buNone/>
              <a:defRPr sz="9969"/>
            </a:lvl4pPr>
            <a:lvl5pPr marL="9075577" indent="0">
              <a:buNone/>
              <a:defRPr sz="9969"/>
            </a:lvl5pPr>
            <a:lvl6pPr marL="11344471" indent="0">
              <a:buNone/>
              <a:defRPr sz="9969"/>
            </a:lvl6pPr>
            <a:lvl7pPr marL="13613364" indent="0">
              <a:buNone/>
              <a:defRPr sz="9969"/>
            </a:lvl7pPr>
            <a:lvl8pPr marL="15882259" indent="0">
              <a:buNone/>
              <a:defRPr sz="9969"/>
            </a:lvl8pPr>
            <a:lvl9pPr marL="18151153" indent="0">
              <a:buNone/>
              <a:defRPr sz="9969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9" y="13167360"/>
            <a:ext cx="10617040" cy="2439416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8000"/>
            </a:lvl1pPr>
            <a:lvl2pPr marL="2268894" indent="0">
              <a:buNone/>
              <a:defRPr sz="6892"/>
            </a:lvl2pPr>
            <a:lvl3pPr marL="4537789" indent="0">
              <a:buNone/>
              <a:defRPr sz="5908"/>
            </a:lvl3pPr>
            <a:lvl4pPr marL="6806682" indent="0">
              <a:buNone/>
              <a:defRPr sz="4923"/>
            </a:lvl4pPr>
            <a:lvl5pPr marL="9075577" indent="0">
              <a:buNone/>
              <a:defRPr sz="4923"/>
            </a:lvl5pPr>
            <a:lvl6pPr marL="11344471" indent="0">
              <a:buNone/>
              <a:defRPr sz="4923"/>
            </a:lvl6pPr>
            <a:lvl7pPr marL="13613364" indent="0">
              <a:buNone/>
              <a:defRPr sz="4923"/>
            </a:lvl7pPr>
            <a:lvl8pPr marL="15882259" indent="0">
              <a:buNone/>
              <a:defRPr sz="4923"/>
            </a:lvl8pPr>
            <a:lvl9pPr marL="18151153" indent="0">
              <a:buNone/>
              <a:defRPr sz="492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2263140" y="40680644"/>
            <a:ext cx="7406640" cy="2336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A77F3C01-55B8-4272-AFC8-0CB2A2B81473}" type="datetimeFigureOut">
              <a:rPr lang="en-US" altLang="en-US"/>
              <a:pPr/>
              <a:t>11/13/25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904220" y="40680644"/>
            <a:ext cx="11109960" cy="2336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3248620" y="40680644"/>
            <a:ext cx="7406640" cy="2336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7963FB39-B28B-4BB1-9E7B-950B33D5673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0199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F52FF568-EEFD-4DAE-A74C-1378AF320D21}"/>
              </a:ext>
            </a:extLst>
          </p:cNvPr>
          <p:cNvGrpSpPr/>
          <p:nvPr userDrawn="1"/>
        </p:nvGrpSpPr>
        <p:grpSpPr>
          <a:xfrm>
            <a:off x="0" y="0"/>
            <a:ext cx="32918400" cy="10380911"/>
            <a:chOff x="0" y="18503371"/>
            <a:chExt cx="32918400" cy="11133946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5A737F23-857F-4C9A-A643-1BDD5D5D1D66}"/>
                </a:ext>
              </a:extLst>
            </p:cNvPr>
            <p:cNvSpPr/>
            <p:nvPr userDrawn="1"/>
          </p:nvSpPr>
          <p:spPr>
            <a:xfrm>
              <a:off x="0" y="18503371"/>
              <a:ext cx="32918400" cy="10380911"/>
            </a:xfrm>
            <a:prstGeom prst="rect">
              <a:avLst/>
            </a:prstGeom>
            <a:solidFill>
              <a:srgbClr val="0A284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18C0B266-77E0-483D-AD16-C6DB898AA96B}"/>
                </a:ext>
              </a:extLst>
            </p:cNvPr>
            <p:cNvSpPr/>
            <p:nvPr userDrawn="1"/>
          </p:nvSpPr>
          <p:spPr>
            <a:xfrm>
              <a:off x="0" y="28884282"/>
              <a:ext cx="32918400" cy="753035"/>
            </a:xfrm>
            <a:prstGeom prst="rect">
              <a:avLst/>
            </a:prstGeom>
            <a:solidFill>
              <a:srgbClr val="F0B4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5" name="Picture 14">
            <a:extLst>
              <a:ext uri="{FF2B5EF4-FFF2-40B4-BE49-F238E27FC236}">
                <a16:creationId xmlns:a16="http://schemas.microsoft.com/office/drawing/2014/main" id="{5A8240D7-3193-4175-A8DD-874E5A48E055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264023" y="1410404"/>
            <a:ext cx="6858000" cy="6858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1785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1785">
          <a:solidFill>
            <a:schemeClr val="tx1"/>
          </a:solidFill>
          <a:latin typeface="Calibri Light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1785">
          <a:solidFill>
            <a:schemeClr val="tx1"/>
          </a:solidFill>
          <a:latin typeface="Calibri Light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1785">
          <a:solidFill>
            <a:schemeClr val="tx1"/>
          </a:solidFill>
          <a:latin typeface="Calibri Light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1785">
          <a:solidFill>
            <a:schemeClr val="tx1"/>
          </a:solidFill>
          <a:latin typeface="Calibri Light" pitchFamily="34" charset="0"/>
        </a:defRPr>
      </a:lvl5pPr>
      <a:lvl6pPr marL="2268894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1785">
          <a:solidFill>
            <a:schemeClr val="tx1"/>
          </a:solidFill>
          <a:latin typeface="Calibri Light" pitchFamily="34" charset="0"/>
        </a:defRPr>
      </a:lvl6pPr>
      <a:lvl7pPr marL="4537789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1785">
          <a:solidFill>
            <a:schemeClr val="tx1"/>
          </a:solidFill>
          <a:latin typeface="Calibri Light" pitchFamily="34" charset="0"/>
        </a:defRPr>
      </a:lvl7pPr>
      <a:lvl8pPr marL="6806682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1785">
          <a:solidFill>
            <a:schemeClr val="tx1"/>
          </a:solidFill>
          <a:latin typeface="Calibri Light" pitchFamily="34" charset="0"/>
        </a:defRPr>
      </a:lvl8pPr>
      <a:lvl9pPr marL="9075577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1785">
          <a:solidFill>
            <a:schemeClr val="tx1"/>
          </a:solidFill>
          <a:latin typeface="Calibri Light" pitchFamily="34" charset="0"/>
        </a:defRPr>
      </a:lvl9pPr>
    </p:titleStyle>
    <p:bodyStyle>
      <a:lvl1pPr marL="1134447" indent="-1134447" algn="l" rtl="0" eaLnBrk="1" fontAlgn="base" hangingPunct="1">
        <a:lnSpc>
          <a:spcPct val="90000"/>
        </a:lnSpc>
        <a:spcBef>
          <a:spcPts val="4963"/>
        </a:spcBef>
        <a:spcAft>
          <a:spcPct val="0"/>
        </a:spcAft>
        <a:buFont typeface="Arial" pitchFamily="34" charset="0"/>
        <a:buChar char="•"/>
        <a:defRPr sz="13908" kern="1200">
          <a:solidFill>
            <a:schemeClr val="tx1"/>
          </a:solidFill>
          <a:latin typeface="+mn-lt"/>
          <a:ea typeface="+mn-ea"/>
          <a:cs typeface="+mn-cs"/>
        </a:defRPr>
      </a:lvl1pPr>
      <a:lvl2pPr marL="3403342" indent="-1134447" algn="l" rtl="0" eaLnBrk="1" fontAlgn="base" hangingPunct="1">
        <a:lnSpc>
          <a:spcPct val="90000"/>
        </a:lnSpc>
        <a:spcBef>
          <a:spcPts val="2481"/>
        </a:spcBef>
        <a:spcAft>
          <a:spcPct val="0"/>
        </a:spcAft>
        <a:buFont typeface="Arial" pitchFamily="34" charset="0"/>
        <a:buChar char="•"/>
        <a:defRPr sz="11939" kern="1200">
          <a:solidFill>
            <a:schemeClr val="tx1"/>
          </a:solidFill>
          <a:latin typeface="+mn-lt"/>
          <a:ea typeface="+mn-ea"/>
          <a:cs typeface="+mn-cs"/>
        </a:defRPr>
      </a:lvl2pPr>
      <a:lvl3pPr marL="5672235" indent="-1134447" algn="l" rtl="0" eaLnBrk="1" fontAlgn="base" hangingPunct="1">
        <a:lnSpc>
          <a:spcPct val="90000"/>
        </a:lnSpc>
        <a:spcBef>
          <a:spcPts val="2481"/>
        </a:spcBef>
        <a:spcAft>
          <a:spcPct val="0"/>
        </a:spcAft>
        <a:buFont typeface="Arial" pitchFamily="34" charset="0"/>
        <a:buChar char="•"/>
        <a:defRPr sz="9969" kern="1200">
          <a:solidFill>
            <a:schemeClr val="tx1"/>
          </a:solidFill>
          <a:latin typeface="+mn-lt"/>
          <a:ea typeface="+mn-ea"/>
          <a:cs typeface="+mn-cs"/>
        </a:defRPr>
      </a:lvl3pPr>
      <a:lvl4pPr marL="7941129" indent="-1134447" algn="l" rtl="0" eaLnBrk="1" fontAlgn="base" hangingPunct="1">
        <a:lnSpc>
          <a:spcPct val="90000"/>
        </a:lnSpc>
        <a:spcBef>
          <a:spcPts val="2481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0210024" indent="-1134447" algn="l" rtl="0" eaLnBrk="1" fontAlgn="base" hangingPunct="1">
        <a:lnSpc>
          <a:spcPct val="90000"/>
        </a:lnSpc>
        <a:spcBef>
          <a:spcPts val="2481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2478918" indent="-1134447" algn="l" defTabSz="4537789" rtl="0" eaLnBrk="1" latinLnBrk="0" hangingPunct="1">
        <a:lnSpc>
          <a:spcPct val="90000"/>
        </a:lnSpc>
        <a:spcBef>
          <a:spcPts val="2481"/>
        </a:spcBef>
        <a:buFont typeface="Arial"/>
        <a:buChar char="•"/>
        <a:defRPr sz="8985" kern="1200">
          <a:solidFill>
            <a:schemeClr val="tx1"/>
          </a:solidFill>
          <a:latin typeface="+mn-lt"/>
          <a:ea typeface="+mn-ea"/>
          <a:cs typeface="+mn-cs"/>
        </a:defRPr>
      </a:lvl6pPr>
      <a:lvl7pPr marL="14747812" indent="-1134447" algn="l" defTabSz="4537789" rtl="0" eaLnBrk="1" latinLnBrk="0" hangingPunct="1">
        <a:lnSpc>
          <a:spcPct val="90000"/>
        </a:lnSpc>
        <a:spcBef>
          <a:spcPts val="2481"/>
        </a:spcBef>
        <a:buFont typeface="Arial"/>
        <a:buChar char="•"/>
        <a:defRPr sz="8985" kern="1200">
          <a:solidFill>
            <a:schemeClr val="tx1"/>
          </a:solidFill>
          <a:latin typeface="+mn-lt"/>
          <a:ea typeface="+mn-ea"/>
          <a:cs typeface="+mn-cs"/>
        </a:defRPr>
      </a:lvl7pPr>
      <a:lvl8pPr marL="17016706" indent="-1134447" algn="l" defTabSz="4537789" rtl="0" eaLnBrk="1" latinLnBrk="0" hangingPunct="1">
        <a:lnSpc>
          <a:spcPct val="90000"/>
        </a:lnSpc>
        <a:spcBef>
          <a:spcPts val="2481"/>
        </a:spcBef>
        <a:buFont typeface="Arial"/>
        <a:buChar char="•"/>
        <a:defRPr sz="8985" kern="1200">
          <a:solidFill>
            <a:schemeClr val="tx1"/>
          </a:solidFill>
          <a:latin typeface="+mn-lt"/>
          <a:ea typeface="+mn-ea"/>
          <a:cs typeface="+mn-cs"/>
        </a:defRPr>
      </a:lvl8pPr>
      <a:lvl9pPr marL="19285600" indent="-1134447" algn="l" defTabSz="4537789" rtl="0" eaLnBrk="1" latinLnBrk="0" hangingPunct="1">
        <a:lnSpc>
          <a:spcPct val="90000"/>
        </a:lnSpc>
        <a:spcBef>
          <a:spcPts val="2481"/>
        </a:spcBef>
        <a:buFont typeface="Arial"/>
        <a:buChar char="•"/>
        <a:defRPr sz="898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37789" rtl="0" eaLnBrk="1" latinLnBrk="0" hangingPunct="1">
        <a:defRPr sz="8985" kern="1200">
          <a:solidFill>
            <a:schemeClr val="tx1"/>
          </a:solidFill>
          <a:latin typeface="+mn-lt"/>
          <a:ea typeface="+mn-ea"/>
          <a:cs typeface="+mn-cs"/>
        </a:defRPr>
      </a:lvl1pPr>
      <a:lvl2pPr marL="2268894" algn="l" defTabSz="4537789" rtl="0" eaLnBrk="1" latinLnBrk="0" hangingPunct="1">
        <a:defRPr sz="8985" kern="1200">
          <a:solidFill>
            <a:schemeClr val="tx1"/>
          </a:solidFill>
          <a:latin typeface="+mn-lt"/>
          <a:ea typeface="+mn-ea"/>
          <a:cs typeface="+mn-cs"/>
        </a:defRPr>
      </a:lvl2pPr>
      <a:lvl3pPr marL="4537789" algn="l" defTabSz="4537789" rtl="0" eaLnBrk="1" latinLnBrk="0" hangingPunct="1">
        <a:defRPr sz="8985" kern="1200">
          <a:solidFill>
            <a:schemeClr val="tx1"/>
          </a:solidFill>
          <a:latin typeface="+mn-lt"/>
          <a:ea typeface="+mn-ea"/>
          <a:cs typeface="+mn-cs"/>
        </a:defRPr>
      </a:lvl3pPr>
      <a:lvl4pPr marL="6806682" algn="l" defTabSz="4537789" rtl="0" eaLnBrk="1" latinLnBrk="0" hangingPunct="1">
        <a:defRPr sz="8985" kern="1200">
          <a:solidFill>
            <a:schemeClr val="tx1"/>
          </a:solidFill>
          <a:latin typeface="+mn-lt"/>
          <a:ea typeface="+mn-ea"/>
          <a:cs typeface="+mn-cs"/>
        </a:defRPr>
      </a:lvl4pPr>
      <a:lvl5pPr marL="9075577" algn="l" defTabSz="4537789" rtl="0" eaLnBrk="1" latinLnBrk="0" hangingPunct="1">
        <a:defRPr sz="8985" kern="1200">
          <a:solidFill>
            <a:schemeClr val="tx1"/>
          </a:solidFill>
          <a:latin typeface="+mn-lt"/>
          <a:ea typeface="+mn-ea"/>
          <a:cs typeface="+mn-cs"/>
        </a:defRPr>
      </a:lvl5pPr>
      <a:lvl6pPr marL="11344471" algn="l" defTabSz="4537789" rtl="0" eaLnBrk="1" latinLnBrk="0" hangingPunct="1">
        <a:defRPr sz="8985" kern="1200">
          <a:solidFill>
            <a:schemeClr val="tx1"/>
          </a:solidFill>
          <a:latin typeface="+mn-lt"/>
          <a:ea typeface="+mn-ea"/>
          <a:cs typeface="+mn-cs"/>
        </a:defRPr>
      </a:lvl6pPr>
      <a:lvl7pPr marL="13613364" algn="l" defTabSz="4537789" rtl="0" eaLnBrk="1" latinLnBrk="0" hangingPunct="1">
        <a:defRPr sz="8985" kern="1200">
          <a:solidFill>
            <a:schemeClr val="tx1"/>
          </a:solidFill>
          <a:latin typeface="+mn-lt"/>
          <a:ea typeface="+mn-ea"/>
          <a:cs typeface="+mn-cs"/>
        </a:defRPr>
      </a:lvl7pPr>
      <a:lvl8pPr marL="15882259" algn="l" defTabSz="4537789" rtl="0" eaLnBrk="1" latinLnBrk="0" hangingPunct="1">
        <a:defRPr sz="8985" kern="1200">
          <a:solidFill>
            <a:schemeClr val="tx1"/>
          </a:solidFill>
          <a:latin typeface="+mn-lt"/>
          <a:ea typeface="+mn-ea"/>
          <a:cs typeface="+mn-cs"/>
        </a:defRPr>
      </a:lvl8pPr>
      <a:lvl9pPr marL="18151153" algn="l" defTabSz="4537789" rtl="0" eaLnBrk="1" latinLnBrk="0" hangingPunct="1">
        <a:defRPr sz="898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clusion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3739581" y="28576202"/>
            <a:ext cx="8525676" cy="1452314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453767" tIns="226884" rIns="453767" bIns="226884" rtlCol="0">
            <a:spAutoFit/>
          </a:bodyPr>
          <a:lstStyle/>
          <a:p>
            <a:pPr algn="ctr"/>
            <a:r>
              <a:rPr lang="en-US" sz="6892" b="1" dirty="0"/>
              <a:t>Conclusion</a:t>
            </a:r>
          </a:p>
          <a:p>
            <a:pPr algn="ctr"/>
            <a:endParaRPr lang="en-US" sz="6892" b="1" dirty="0"/>
          </a:p>
          <a:p>
            <a:pPr algn="ctr"/>
            <a:endParaRPr lang="en-US" sz="6892" b="1" dirty="0"/>
          </a:p>
          <a:p>
            <a:pPr algn="ctr"/>
            <a:endParaRPr lang="en-US" sz="6892" b="1" dirty="0"/>
          </a:p>
          <a:p>
            <a:pPr algn="ctr"/>
            <a:endParaRPr lang="en-US" sz="6892" b="1" dirty="0"/>
          </a:p>
          <a:p>
            <a:pPr algn="ctr"/>
            <a:endParaRPr lang="en-US" sz="6892" b="1" dirty="0"/>
          </a:p>
          <a:p>
            <a:pPr algn="ctr"/>
            <a:endParaRPr lang="en-US" sz="6892" b="1" dirty="0"/>
          </a:p>
          <a:p>
            <a:pPr algn="ctr"/>
            <a:endParaRPr lang="en-US" sz="6892" b="1" dirty="0"/>
          </a:p>
          <a:p>
            <a:pPr algn="ctr"/>
            <a:endParaRPr lang="en-US" sz="6892" b="1" dirty="0"/>
          </a:p>
          <a:p>
            <a:pPr algn="ctr"/>
            <a:endParaRPr lang="en-US" sz="6892" b="1" dirty="0"/>
          </a:p>
          <a:p>
            <a:pPr algn="ctr"/>
            <a:endParaRPr lang="en-US" sz="6892" b="1" dirty="0"/>
          </a:p>
          <a:p>
            <a:pPr algn="ctr"/>
            <a:endParaRPr lang="en-US" sz="6892" b="1" dirty="0"/>
          </a:p>
          <a:p>
            <a:pPr algn="ctr"/>
            <a:endParaRPr lang="en-US" sz="6892" b="1" dirty="0"/>
          </a:p>
          <a:p>
            <a:pPr algn="ctr"/>
            <a:endParaRPr lang="en-US" b="1" dirty="0"/>
          </a:p>
        </p:txBody>
      </p:sp>
      <p:sp>
        <p:nvSpPr>
          <p:cNvPr id="18" name="Results">
            <a:extLst>
              <a:ext uri="{FF2B5EF4-FFF2-40B4-BE49-F238E27FC236}">
                <a16:creationId xmlns:a16="http://schemas.microsoft.com/office/drawing/2014/main" id="{B265E534-D0F3-6041-9897-34583D8B63E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3739580" y="10870939"/>
            <a:ext cx="8525676" cy="1676593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453767" tIns="226884" rIns="453767" bIns="226884" rtlCol="0">
            <a:spAutoFit/>
          </a:bodyPr>
          <a:lstStyle/>
          <a:p>
            <a:pPr algn="ctr"/>
            <a:r>
              <a:rPr lang="en-US" sz="6892" b="1" dirty="0"/>
              <a:t>Results</a:t>
            </a:r>
          </a:p>
          <a:p>
            <a:pPr algn="ctr"/>
            <a:endParaRPr lang="en-US" sz="5908" b="1" dirty="0"/>
          </a:p>
          <a:p>
            <a:pPr algn="ctr"/>
            <a:endParaRPr lang="en-US" sz="5908" b="1" dirty="0"/>
          </a:p>
          <a:p>
            <a:pPr algn="ctr"/>
            <a:endParaRPr lang="en-US" sz="5908" b="1" dirty="0"/>
          </a:p>
          <a:p>
            <a:pPr algn="ctr"/>
            <a:endParaRPr lang="en-US" sz="5908" b="1" dirty="0"/>
          </a:p>
          <a:p>
            <a:pPr algn="ctr"/>
            <a:endParaRPr lang="en-US" sz="5908" b="1" dirty="0"/>
          </a:p>
          <a:p>
            <a:pPr algn="ctr"/>
            <a:endParaRPr lang="en-US" sz="5908" b="1" dirty="0"/>
          </a:p>
          <a:p>
            <a:pPr algn="ctr"/>
            <a:endParaRPr lang="en-US" sz="5908" b="1" dirty="0"/>
          </a:p>
          <a:p>
            <a:pPr algn="ctr"/>
            <a:endParaRPr lang="en-US" sz="5908" b="1" dirty="0"/>
          </a:p>
          <a:p>
            <a:pPr algn="ctr"/>
            <a:endParaRPr lang="en-US" sz="5908" b="1" dirty="0"/>
          </a:p>
          <a:p>
            <a:pPr algn="ctr"/>
            <a:endParaRPr lang="en-US" sz="5908" b="1" dirty="0"/>
          </a:p>
          <a:p>
            <a:pPr algn="ctr"/>
            <a:endParaRPr lang="en-US" sz="8000" b="1" dirty="0"/>
          </a:p>
          <a:p>
            <a:pPr algn="ctr"/>
            <a:endParaRPr lang="en-US" sz="8000" b="1" dirty="0"/>
          </a:p>
          <a:p>
            <a:pPr algn="ctr"/>
            <a:endParaRPr lang="en-US" sz="8000" b="1" dirty="0"/>
          </a:p>
          <a:p>
            <a:pPr algn="ctr"/>
            <a:endParaRPr lang="en-US" sz="8000" b="1" dirty="0"/>
          </a:p>
          <a:p>
            <a:pPr algn="ctr"/>
            <a:endParaRPr lang="en-US" sz="8000" b="1" dirty="0"/>
          </a:p>
        </p:txBody>
      </p:sp>
      <p:sp>
        <p:nvSpPr>
          <p:cNvPr id="17" name="Graphic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973048" y="30974423"/>
            <a:ext cx="13037617" cy="1212491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453767" tIns="226884" rIns="453767" bIns="226884" rtlCol="0">
            <a:spAutoFit/>
          </a:bodyPr>
          <a:lstStyle/>
          <a:p>
            <a:pPr algn="ctr"/>
            <a:r>
              <a:rPr lang="en-US" sz="6892" b="1" dirty="0"/>
              <a:t>Graphic</a:t>
            </a:r>
          </a:p>
          <a:p>
            <a:pPr algn="ctr"/>
            <a:endParaRPr lang="en-US" sz="6892" b="1" dirty="0"/>
          </a:p>
          <a:p>
            <a:pPr algn="ctr"/>
            <a:endParaRPr lang="en-US" sz="6892" b="1" dirty="0"/>
          </a:p>
          <a:p>
            <a:pPr algn="ctr"/>
            <a:endParaRPr lang="en-US" sz="6892" b="1" dirty="0"/>
          </a:p>
          <a:p>
            <a:pPr algn="ctr"/>
            <a:endParaRPr lang="en-US" sz="6892" b="1" dirty="0"/>
          </a:p>
          <a:p>
            <a:pPr algn="ctr"/>
            <a:endParaRPr lang="en-US" sz="6892" b="1" dirty="0"/>
          </a:p>
          <a:p>
            <a:pPr algn="ctr"/>
            <a:endParaRPr lang="en-US" sz="6892" b="1" dirty="0"/>
          </a:p>
          <a:p>
            <a:pPr algn="ctr"/>
            <a:endParaRPr lang="en-US" sz="6892" b="1" dirty="0"/>
          </a:p>
          <a:p>
            <a:pPr algn="ctr"/>
            <a:endParaRPr lang="en-US" sz="6892" b="1" dirty="0"/>
          </a:p>
          <a:p>
            <a:pPr algn="ctr"/>
            <a:endParaRPr lang="en-US" sz="6892" b="1" dirty="0"/>
          </a:p>
          <a:p>
            <a:pPr algn="ctr"/>
            <a:endParaRPr lang="en-US" sz="6892" b="1" dirty="0"/>
          </a:p>
        </p:txBody>
      </p:sp>
      <p:sp>
        <p:nvSpPr>
          <p:cNvPr id="14" name="Methodology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973048" y="10870939"/>
            <a:ext cx="13037617" cy="195491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453767" tIns="226884" rIns="453767" bIns="226884" rtlCol="0">
            <a:spAutoFit/>
          </a:bodyPr>
          <a:lstStyle/>
          <a:p>
            <a:pPr algn="ctr"/>
            <a:r>
              <a:rPr lang="en-US" sz="6892" b="1" dirty="0"/>
              <a:t>Methodology</a:t>
            </a:r>
          </a:p>
          <a:p>
            <a:pPr algn="ctr"/>
            <a:endParaRPr lang="en-US" sz="6892" b="1" dirty="0"/>
          </a:p>
          <a:p>
            <a:pPr algn="ctr"/>
            <a:endParaRPr lang="en-US" sz="6892" b="1" dirty="0"/>
          </a:p>
          <a:p>
            <a:pPr algn="ctr"/>
            <a:endParaRPr lang="en-US" sz="6892" b="1" dirty="0"/>
          </a:p>
          <a:p>
            <a:pPr algn="ctr"/>
            <a:endParaRPr lang="en-US" sz="6892" b="1" dirty="0"/>
          </a:p>
          <a:p>
            <a:pPr algn="ctr"/>
            <a:endParaRPr lang="en-US" sz="6892" b="1" dirty="0"/>
          </a:p>
          <a:p>
            <a:pPr algn="ctr"/>
            <a:endParaRPr lang="en-US" sz="6892" b="1" dirty="0"/>
          </a:p>
          <a:p>
            <a:pPr algn="ctr"/>
            <a:endParaRPr lang="en-US" sz="6892" b="1" dirty="0"/>
          </a:p>
          <a:p>
            <a:pPr algn="ctr"/>
            <a:endParaRPr lang="en-US" sz="6892" b="1" dirty="0"/>
          </a:p>
          <a:p>
            <a:pPr algn="ctr"/>
            <a:endParaRPr lang="en-US" sz="6892" b="1" dirty="0"/>
          </a:p>
          <a:p>
            <a:pPr algn="ctr"/>
            <a:endParaRPr lang="en-US" sz="6892" b="1" dirty="0"/>
          </a:p>
          <a:p>
            <a:pPr algn="ctr"/>
            <a:endParaRPr lang="en-US" sz="6892" b="1" dirty="0"/>
          </a:p>
          <a:p>
            <a:pPr algn="ctr"/>
            <a:endParaRPr lang="en-US" sz="6892" b="1" dirty="0"/>
          </a:p>
          <a:p>
            <a:pPr algn="ctr"/>
            <a:endParaRPr lang="en-US" sz="6892" b="1" dirty="0"/>
          </a:p>
          <a:p>
            <a:pPr algn="ctr"/>
            <a:endParaRPr lang="en-US" sz="6892" b="1" dirty="0"/>
          </a:p>
          <a:p>
            <a:pPr algn="ctr"/>
            <a:endParaRPr lang="en-US" sz="6892" b="1" dirty="0"/>
          </a:p>
          <a:p>
            <a:pPr algn="ctr"/>
            <a:endParaRPr lang="en-US" sz="6892" b="1" dirty="0"/>
          </a:p>
          <a:p>
            <a:pPr algn="ctr"/>
            <a:endParaRPr lang="en-US" sz="6892" b="1" dirty="0"/>
          </a:p>
        </p:txBody>
      </p:sp>
      <p:sp>
        <p:nvSpPr>
          <p:cNvPr id="13" name="Background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18457" y="23554004"/>
            <a:ext cx="8525676" cy="195491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453767" tIns="226884" rIns="453767" bIns="226884" rtlCol="0">
            <a:spAutoFit/>
          </a:bodyPr>
          <a:lstStyle/>
          <a:p>
            <a:pPr algn="ctr"/>
            <a:r>
              <a:rPr lang="en-US" sz="6892" b="1" dirty="0"/>
              <a:t>Background</a:t>
            </a:r>
          </a:p>
          <a:p>
            <a:pPr algn="ctr"/>
            <a:endParaRPr lang="en-US" sz="6892" b="1" dirty="0"/>
          </a:p>
          <a:p>
            <a:pPr algn="ctr"/>
            <a:endParaRPr lang="en-US" sz="6892" b="1" dirty="0"/>
          </a:p>
          <a:p>
            <a:pPr algn="ctr"/>
            <a:endParaRPr lang="en-US" sz="6892" b="1" dirty="0"/>
          </a:p>
          <a:p>
            <a:pPr algn="ctr"/>
            <a:endParaRPr lang="en-US" sz="6892" b="1" dirty="0"/>
          </a:p>
          <a:p>
            <a:pPr algn="ctr"/>
            <a:endParaRPr lang="en-US" sz="6892" b="1" dirty="0"/>
          </a:p>
          <a:p>
            <a:pPr algn="ctr"/>
            <a:endParaRPr lang="en-US" sz="6892" b="1" dirty="0"/>
          </a:p>
          <a:p>
            <a:pPr algn="ctr"/>
            <a:endParaRPr lang="en-US" sz="6892" b="1" dirty="0"/>
          </a:p>
          <a:p>
            <a:pPr algn="ctr"/>
            <a:endParaRPr lang="en-US" sz="6892" b="1" dirty="0"/>
          </a:p>
          <a:p>
            <a:pPr algn="ctr"/>
            <a:endParaRPr lang="en-US" sz="6892" b="1" dirty="0"/>
          </a:p>
          <a:p>
            <a:pPr algn="ctr"/>
            <a:endParaRPr lang="en-US" sz="6892" b="1" dirty="0"/>
          </a:p>
          <a:p>
            <a:pPr algn="ctr"/>
            <a:endParaRPr lang="en-US" sz="6892" b="1" dirty="0"/>
          </a:p>
          <a:p>
            <a:pPr algn="ctr"/>
            <a:endParaRPr lang="en-US" sz="6892" b="1" dirty="0"/>
          </a:p>
          <a:p>
            <a:pPr algn="ctr"/>
            <a:endParaRPr lang="en-US" sz="6892" b="1" dirty="0"/>
          </a:p>
          <a:p>
            <a:pPr algn="ctr"/>
            <a:endParaRPr lang="en-US" sz="6892" b="1" dirty="0"/>
          </a:p>
          <a:p>
            <a:pPr algn="ctr"/>
            <a:endParaRPr lang="en-US" sz="6892" b="1" dirty="0"/>
          </a:p>
          <a:p>
            <a:pPr algn="ctr"/>
            <a:endParaRPr lang="en-US" sz="6892" b="1" dirty="0"/>
          </a:p>
          <a:p>
            <a:pPr algn="ctr"/>
            <a:endParaRPr lang="en-US" sz="6892" b="1" dirty="0"/>
          </a:p>
        </p:txBody>
      </p:sp>
      <p:sp>
        <p:nvSpPr>
          <p:cNvPr id="6" name="Abstract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18456" y="10870939"/>
            <a:ext cx="8525676" cy="1184150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453767" tIns="226884" rIns="453767" bIns="226884" rtlCol="0">
            <a:spAutoFit/>
          </a:bodyPr>
          <a:lstStyle/>
          <a:p>
            <a:pPr algn="ctr"/>
            <a:r>
              <a:rPr lang="en-US" sz="6892" b="1" dirty="0"/>
              <a:t>Abstract</a:t>
            </a:r>
          </a:p>
          <a:p>
            <a:pPr algn="ctr"/>
            <a:endParaRPr lang="en-US" sz="5908" b="1" dirty="0"/>
          </a:p>
          <a:p>
            <a:pPr algn="ctr"/>
            <a:endParaRPr lang="en-US" sz="5908" b="1" dirty="0"/>
          </a:p>
          <a:p>
            <a:pPr algn="ctr"/>
            <a:endParaRPr lang="en-US" sz="5908" b="1" dirty="0"/>
          </a:p>
          <a:p>
            <a:pPr algn="ctr"/>
            <a:endParaRPr lang="en-US" sz="5908" b="1" dirty="0"/>
          </a:p>
          <a:p>
            <a:pPr algn="ctr"/>
            <a:endParaRPr lang="en-US" sz="5908" b="1" dirty="0"/>
          </a:p>
          <a:p>
            <a:pPr algn="ctr"/>
            <a:endParaRPr lang="en-US" sz="5908" b="1" dirty="0"/>
          </a:p>
          <a:p>
            <a:pPr algn="ctr"/>
            <a:endParaRPr lang="en-US" sz="5908" b="1" dirty="0"/>
          </a:p>
          <a:p>
            <a:pPr algn="ctr"/>
            <a:endParaRPr lang="en-US" sz="5908" b="1" dirty="0"/>
          </a:p>
          <a:p>
            <a:pPr algn="ctr"/>
            <a:endParaRPr lang="en-US" sz="5908" b="1" dirty="0"/>
          </a:p>
          <a:p>
            <a:pPr algn="ctr"/>
            <a:endParaRPr lang="en-US" sz="5908" b="1" dirty="0"/>
          </a:p>
          <a:p>
            <a:pPr algn="ctr"/>
            <a:endParaRPr lang="en-US" sz="8000" b="1" dirty="0"/>
          </a:p>
        </p:txBody>
      </p:sp>
      <p:sp>
        <p:nvSpPr>
          <p:cNvPr id="8" name="Department"/>
          <p:cNvSpPr txBox="1"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8547295" y="6816541"/>
            <a:ext cx="23113546" cy="26692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3767" tIns="226884" rIns="453767" bIns="226884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sz="8000" b="1" dirty="0">
                <a:solidFill>
                  <a:schemeClr val="bg1"/>
                </a:solidFill>
              </a:rPr>
              <a:t>Department, East Texas A&amp;M University</a:t>
            </a:r>
            <a:endParaRPr lang="en-US" altLang="en-US" sz="8000" dirty="0">
              <a:solidFill>
                <a:schemeClr val="bg1"/>
              </a:solidFill>
            </a:endParaRPr>
          </a:p>
        </p:txBody>
      </p:sp>
      <p:sp>
        <p:nvSpPr>
          <p:cNvPr id="4098" name="Author(s)"/>
          <p:cNvSpPr>
            <a:spLocks noGrp="1" noRot="1" noMove="1" noResize="1" noEditPoints="1" noAdjustHandles="1" noChangeArrowheads="1" noChangeShapeType="1"/>
          </p:cNvSpPr>
          <p:nvPr>
            <p:ph type="subTitle" idx="1"/>
          </p:nvPr>
        </p:nvSpPr>
        <p:spPr>
          <a:xfrm>
            <a:off x="8221567" y="4234359"/>
            <a:ext cx="23113546" cy="2669242"/>
          </a:xfrm>
        </p:spPr>
        <p:txBody>
          <a:bodyPr/>
          <a:lstStyle/>
          <a:p>
            <a:r>
              <a:rPr lang="en-US" altLang="en-US" sz="8985" b="1" u="sng" dirty="0">
                <a:solidFill>
                  <a:schemeClr val="bg1"/>
                </a:solidFill>
              </a:rPr>
              <a:t>Author 1</a:t>
            </a:r>
            <a:r>
              <a:rPr lang="en-US" altLang="en-US" sz="8985" dirty="0">
                <a:solidFill>
                  <a:schemeClr val="bg1"/>
                </a:solidFill>
              </a:rPr>
              <a:t>, Author 2 &amp; Author 3</a:t>
            </a:r>
          </a:p>
        </p:txBody>
      </p:sp>
      <p:sp>
        <p:nvSpPr>
          <p:cNvPr id="4097" name="Poster/Project Title"/>
          <p:cNvSpPr>
            <a:spLocks noGrp="1" noRot="1" noMove="1" noResize="1" noEditPoints="1" noAdjustHandles="1" noChangeArrowheads="1" noChangeShapeType="1"/>
          </p:cNvSpPr>
          <p:nvPr>
            <p:ph type="ctrTitle"/>
          </p:nvPr>
        </p:nvSpPr>
        <p:spPr>
          <a:xfrm>
            <a:off x="8547298" y="586388"/>
            <a:ext cx="22462094" cy="3160230"/>
          </a:xfrm>
        </p:spPr>
        <p:txBody>
          <a:bodyPr/>
          <a:lstStyle/>
          <a:p>
            <a:r>
              <a:rPr lang="en-US" altLang="en-US" sz="17847" b="1" dirty="0">
                <a:solidFill>
                  <a:schemeClr val="bg1"/>
                </a:solidFill>
              </a:rPr>
              <a:t>Poster/Project Title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xas A&amp;M University-Commerce Templa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7BCB0349-FBB3-8843-B103-248AC2B05CB9}" vid="{C08F6CF4-A5DB-C346-87A8-654122ACB96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Texas A&amp;M University-Commerce Template</Template>
  <TotalTime>165</TotalTime>
  <Words>26</Words>
  <Application>Microsoft Macintosh PowerPoint</Application>
  <PresentationFormat>Custom</PresentationFormat>
  <Paragraphs>80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Texas A&amp;M University-Commerce Template</vt:lpstr>
      <vt:lpstr>Poster/Project Title</vt:lpstr>
    </vt:vector>
  </TitlesOfParts>
  <Company>Texas A&amp;M University - Commerce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Student’s Name</dc:title>
  <dc:creator>Natalia Assis</dc:creator>
  <cp:lastModifiedBy>Alexander Bourque</cp:lastModifiedBy>
  <cp:revision>14</cp:revision>
  <dcterms:created xsi:type="dcterms:W3CDTF">2019-03-10T22:30:12Z</dcterms:created>
  <dcterms:modified xsi:type="dcterms:W3CDTF">2025-11-13T21:54:03Z</dcterms:modified>
</cp:coreProperties>
</file>