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9"/>
    <p:restoredTop sz="94694"/>
  </p:normalViewPr>
  <p:slideViewPr>
    <p:cSldViewPr snapToGrid="0">
      <p:cViewPr varScale="1">
        <p:scale>
          <a:sx n="96" d="100"/>
          <a:sy n="96" d="100"/>
        </p:scale>
        <p:origin x="16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F9E4C56-94F5-A8F2-D5F4-89F5594A4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517" y="2650435"/>
            <a:ext cx="6935457" cy="2236875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pPr algn="l"/>
            <a:r>
              <a:rPr lang="en-US" b="1" dirty="0">
                <a:solidFill>
                  <a:srgbClr val="003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 Goes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238DE50-1D0E-4975-F893-C2B5401A9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517" y="5201250"/>
            <a:ext cx="6232635" cy="1120038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/>
              <a:t>Subtitle Goes Here</a:t>
            </a:r>
          </a:p>
          <a:p>
            <a:pPr algn="l"/>
            <a:r>
              <a:rPr lang="en-US" dirty="0"/>
              <a:t>Subtitle Goes Here</a:t>
            </a: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5AB6B426-5B45-0FF7-BF96-151D39B801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5517" y="0"/>
            <a:ext cx="5940975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8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E6CDF-D33E-1E4A-0C61-465E4FD4C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0780CE-2469-B548-FCAE-0152DC8AB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5A3B5-78B5-4C43-3110-46809085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7CF0-8C3E-1446-A69D-B07FC2C3F2A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D872A-2E26-9EE7-901B-27692F44D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A6821-6336-079B-6664-01441E17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B850-6434-CD41-AAB4-825BF7E11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8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3D9EC-8D0A-6741-CB31-981FAB008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56F81-A2E0-5BAA-F154-2685C1AF8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50D10-6484-9275-41BB-63E2D500E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7CF0-8C3E-1446-A69D-B07FC2C3F2A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7FA5-44D5-7A2D-C46C-B2D13050B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389DD-06CE-628B-14C9-4AD37854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B850-6434-CD41-AAB4-825BF7E11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0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6F68-D21A-E875-675B-9CF8CC50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67611-35F8-13A7-C49E-6F6289704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85788-8361-F4D9-2591-2742AFC4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7CF0-8C3E-1446-A69D-B07FC2C3F2A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D8945-CA1C-B164-B307-DD10FCDE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A60C-559E-937A-A273-F72C3835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B850-6434-CD41-AAB4-825BF7E11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7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B19E-0D85-055F-1715-93DD2157B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2268537"/>
            <a:ext cx="7308850" cy="1898788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F0545-F0F2-7134-0842-3ED46BB6AA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4364176"/>
            <a:ext cx="73088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7526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6C8A2-CADE-7463-C9A4-4E27435E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77522-C844-A5C8-A2F1-158B40C29C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DA73B-8868-C5C5-A1C0-2AE977ACE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D8392-99CA-0F91-E0C5-97BD2E36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7CF0-8C3E-1446-A69D-B07FC2C3F2A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7DA50-4F2E-D3DA-55CB-83AA132ED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31E00-77F0-016C-9E61-29D09166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B850-6434-CD41-AAB4-825BF7E11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8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87B3-FBD6-6336-771A-07BDACB3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C0980-6729-E47D-9553-43CA4560A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35659-C2AE-0338-2776-3726B24A0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B394AD-74F3-7562-857C-1F62E7CCD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ECB678-05E9-D6CF-0759-54A865B8C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69A0F-F5F7-C127-44B7-046FDCF8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7CF0-8C3E-1446-A69D-B07FC2C3F2A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0991ED-9419-52AE-FAA7-5F37D4CC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592518-0D07-7230-84E9-998A86C8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B850-6434-CD41-AAB4-825BF7E11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DA17C-386C-B843-5086-F80D7772C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9A4C6-A648-F878-912A-05664596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7CF0-8C3E-1446-A69D-B07FC2C3F2A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35771-8948-5F20-4079-A4EACF2EB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37A81-F7E3-71F9-4DC1-EC5A0754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B850-6434-CD41-AAB4-825BF7E11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3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497DD-A5CE-21F3-4B16-F59E2FF9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7CF0-8C3E-1446-A69D-B07FC2C3F2A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73420-ABAE-C81E-96DC-17725106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C5C5B-3E91-1C87-9EE9-E376ED50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B850-6434-CD41-AAB4-825BF7E11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4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633A-DD78-AE99-EA42-E92768ED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54192-75E7-488F-4C4F-5F14765C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9FBFA-7614-2668-5650-1C79A6AA0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0A1F5A-243B-EFDB-8D4E-AF4C28E7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7CF0-8C3E-1446-A69D-B07FC2C3F2A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C6F0E-8530-2190-3D19-F6A153AA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2C713-1E2E-40C4-C702-6E252BB4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B850-6434-CD41-AAB4-825BF7E11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3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F3F3-FD3C-18B1-0FAF-3DDE5199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B1CBBB-4D38-11F5-EFFC-F096868AE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1EFAE-49F3-2EB5-F7F1-C727CA7ED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FCB7E-A6B6-224C-DEAC-0CD2FB0F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7CF0-8C3E-1446-A69D-B07FC2C3F2A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C7D26-7B65-DBD8-9CB7-B7AA1DBDF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927F1-A791-8997-90ED-DBB8A4C2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B850-6434-CD41-AAB4-825BF7E11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9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2C0D93-A154-9415-67E4-EF1678E02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9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A9847-D0F5-9FED-AED4-2A78D9BA8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2A594-655C-34D1-0376-6E507D7EA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BF7CF0-8C3E-1446-A69D-B07FC2C3F2AF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0BF5E-7443-7330-5D5B-324E64424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C50EA-5A37-330A-6C9E-4A61A1DCB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93B850-6434-CD41-AAB4-825BF7E11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01F63-DC08-C4F5-56CF-8F9E56274F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86C"/>
                </a:solidFill>
              </a:rPr>
              <a:t>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2516F-0D65-D7BF-6E01-C21BD58AC9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7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71B05-4CF8-66E6-33BC-334F065A3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DB525-23A7-2D54-D42F-C49648E14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32422-1B3E-0E6C-79A0-F132932C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B1C61-6BEA-57A1-FACF-2A31D6892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01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</Words>
  <Application>Microsoft Macintosh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Aptos</vt:lpstr>
      <vt:lpstr>Arial</vt:lpstr>
      <vt:lpstr>Office Theme</vt:lpstr>
      <vt:lpstr>Title Here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Cathy Li</dc:creator>
  <cp:lastModifiedBy>Cathy Li</cp:lastModifiedBy>
  <cp:revision>4</cp:revision>
  <dcterms:created xsi:type="dcterms:W3CDTF">2024-10-11T20:58:54Z</dcterms:created>
  <dcterms:modified xsi:type="dcterms:W3CDTF">2024-11-11T17:05:51Z</dcterms:modified>
</cp:coreProperties>
</file>