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93" r:id="rId4"/>
    <p:sldId id="282" r:id="rId5"/>
    <p:sldId id="290" r:id="rId6"/>
    <p:sldId id="301" r:id="rId7"/>
    <p:sldId id="285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FB"/>
    <a:srgbClr val="E8E8E8"/>
    <a:srgbClr val="FDFFFD"/>
    <a:srgbClr val="57AA5A"/>
    <a:srgbClr val="D447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749"/>
    <p:restoredTop sz="94830"/>
  </p:normalViewPr>
  <p:slideViewPr>
    <p:cSldViewPr snapToGrid="0" snapToObjects="1">
      <p:cViewPr varScale="1">
        <p:scale>
          <a:sx n="129" d="100"/>
          <a:sy n="129" d="100"/>
        </p:scale>
        <p:origin x="8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7EA0-D1ED-4F46-B5CA-9F993BF9EA0D}" type="datetimeFigureOut">
              <a:rPr lang="en-US" smtClean="0"/>
              <a:t>3/11/25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AADC1-F3FF-F24D-8552-485BBD572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5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4AADC1-F3FF-F24D-8552-485BBD572A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1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65D4-7CC5-9641-A0C6-7DC567A2AA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0414" y="1235097"/>
            <a:ext cx="9829800" cy="2387600"/>
          </a:xfrm>
        </p:spPr>
        <p:txBody>
          <a:bodyPr anchor="b">
            <a:normAutofit/>
          </a:bodyPr>
          <a:lstStyle>
            <a:lvl1pPr algn="l">
              <a:defRPr sz="5600" b="1" i="0">
                <a:latin typeface="Arial" panose="020B0604020202020204" pitchFamily="34" charset="0"/>
                <a:ea typeface="DIN2014-EXTRABOLD" panose="020B0504020202020204" pitchFamily="34" charset="77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07CF2-BF9D-8E44-B919-ECBB664B17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414" y="3714772"/>
            <a:ext cx="9829800" cy="1245535"/>
          </a:xfrm>
        </p:spPr>
        <p:txBody>
          <a:bodyPr>
            <a:normAutofit/>
          </a:bodyPr>
          <a:lstStyle>
            <a:lvl1pPr marL="0" indent="0" algn="l">
              <a:buNone/>
              <a:defRPr sz="4000" b="1" i="0">
                <a:latin typeface="Arial" panose="020B0604020202020204" pitchFamily="34" charset="0"/>
                <a:ea typeface="DIN 2014 Bold" panose="020B0504020202020204" pitchFamily="34" charset="77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subtitle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0C46-E114-BB4F-82BE-A88BED22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818B0-085C-7240-8D3C-FFE46409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EAFE0-FD83-4148-80EC-B3D318202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0DAC0871-0E3D-E94B-BB9C-2529918484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156"/>
          <a:stretch/>
        </p:blipFill>
        <p:spPr>
          <a:xfrm>
            <a:off x="-1004115" y="-52460"/>
            <a:ext cx="6427830" cy="4436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52AE625-0977-674B-95E2-F08DEBBC3F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4808" y="651237"/>
            <a:ext cx="3902202" cy="51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BB16A-1EE4-DE40-AB5C-05B47E99B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FC882-98B0-0843-9231-CC155BB2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6E63A-A092-F54F-B5C4-3ED003F0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70FD1-1312-7544-BA71-2854CB2F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9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63D671-3E38-9548-8761-523CAEB97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1E6979-7DE0-384C-B2F2-B47B88CF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62188-E7A3-204E-A17B-17CC4525D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07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E6ED-6C69-7449-B846-7D04C62C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1682-BEA5-C441-A3BA-2494CC52C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6011C-6A3A-114E-A496-E1BCB789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10137-4EA7-A348-9328-C9642026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5FBFF-5DFB-B941-8E2A-DD4DDBD7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A9596-0946-8B42-8A1D-DFFD188E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D3B4AF58-2449-1947-BB56-40C54486A6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156"/>
          <a:stretch/>
        </p:blipFill>
        <p:spPr>
          <a:xfrm>
            <a:off x="-793127" y="6484741"/>
            <a:ext cx="5843482" cy="40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966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E6ED-6C69-7449-B846-7D04C62C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1682-BEA5-C441-A3BA-2494CC52C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6011C-6A3A-114E-A496-E1BCB789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10137-4EA7-A348-9328-C9642026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5FBFF-5DFB-B941-8E2A-DD4DDBD7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A9596-0946-8B42-8A1D-DFFD188E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A5E646B0-EF5D-F64E-BB45-0B3D79B7A7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6191"/>
          <a:stretch/>
        </p:blipFill>
        <p:spPr>
          <a:xfrm>
            <a:off x="-640758" y="6484741"/>
            <a:ext cx="5412783" cy="37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09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E697-5723-2541-84F3-4A972BB5A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349B2-F1CD-2347-92E5-A740301F1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1A6079-33E7-684F-941F-033FB2B0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EF87B-CD88-0443-A5E3-7AFD7CA5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69233-CFBB-A64F-875D-B0F152DF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F2711-FFC6-574E-9C8B-18CC6D7B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05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8B6B2-6201-F640-A8E0-E89A9C77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29808-6454-734A-A845-3AAA49EE1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F2D4-383B-F143-9A08-8307C6E0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6A216-430C-724F-AE7A-9D8EBFF00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EA67-7437-A842-B4BF-9EE08C05E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5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BD80F2-9082-4546-9884-9556480C9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42851-FFD5-F747-A803-FACE2F8CC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542A3-ECA5-934E-94E8-4FE93B26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6E339-3CED-A84C-9585-D73562164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BE32C-CCA0-9A4E-9D05-ABE12F7CE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1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178B-7368-1043-9397-92AF524B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14" y="681037"/>
            <a:ext cx="10653386" cy="100965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A98F3-BF70-7A46-BD10-0288A6404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414" y="1825625"/>
            <a:ext cx="1065338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8F06A-870B-0449-98FD-CDA9B033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0BF81-5478-9B4C-9AE4-9CA79089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F8010-F907-4944-A2AF-464DCFA2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966F9DA0-26C3-E448-A805-AA5CE30DC8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1283" y="283283"/>
            <a:ext cx="1073706" cy="133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1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EC2DD61C-6B7C-0B45-8011-3F514EDAE9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3607" y="283284"/>
            <a:ext cx="1073707" cy="1331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8A178B-7368-1043-9397-92AF524BB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14" y="681037"/>
            <a:ext cx="10653386" cy="100965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A98F3-BF70-7A46-BD10-0288A6404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414" y="1825625"/>
            <a:ext cx="1065338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8F06A-870B-0449-98FD-CDA9B033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0BF81-5478-9B4C-9AE4-9CA79089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F8010-F907-4944-A2AF-464DCFA2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2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1CF7-03A8-1D41-B34A-04471BC2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0B67C-7D54-BB48-9666-011A893D1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46A53-FB0E-6745-9666-AD51669F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A497B-E558-3442-9068-C77B439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4389-51DB-6541-A5B9-14001D90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F6EAB5EB-353B-DA4F-B4CF-653B605293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78851" y="6478482"/>
            <a:ext cx="5412783" cy="852012"/>
          </a:xfrm>
          <a:prstGeom prst="rect">
            <a:avLst/>
          </a:prstGeom>
        </p:spPr>
      </p:pic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61C6910D-AE7F-AD4C-BBB8-ED4E8AC8E6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040" b="-1"/>
          <a:stretch/>
        </p:blipFill>
        <p:spPr>
          <a:xfrm>
            <a:off x="-272488" y="0"/>
            <a:ext cx="5523832" cy="373545"/>
          </a:xfrm>
          <a:prstGeom prst="rect">
            <a:avLst/>
          </a:prstGeom>
        </p:spPr>
      </p:pic>
      <p:pic>
        <p:nvPicPr>
          <p:cNvPr id="12" name="Picture 11" descr="Shape, rectangle&#10;&#10;Description automatically generated">
            <a:extLst>
              <a:ext uri="{FF2B5EF4-FFF2-40B4-BE49-F238E27FC236}">
                <a16:creationId xmlns:a16="http://schemas.microsoft.com/office/drawing/2014/main" id="{E441C307-5412-BA4D-8B86-798BEDC3FB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040" b="-1"/>
          <a:stretch/>
        </p:blipFill>
        <p:spPr>
          <a:xfrm>
            <a:off x="-3034404" y="200267"/>
            <a:ext cx="5523832" cy="37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82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1CF7-03A8-1D41-B34A-04471BC2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0B67C-7D54-BB48-9666-011A893D1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46A53-FB0E-6745-9666-AD51669F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A497B-E558-3442-9068-C77B439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74389-51DB-6541-A5B9-14001D90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6BDBF8AE-C809-F64C-A487-F31529B57B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667"/>
          <a:stretch/>
        </p:blipFill>
        <p:spPr>
          <a:xfrm>
            <a:off x="-556959" y="0"/>
            <a:ext cx="5843482" cy="370984"/>
          </a:xfrm>
          <a:prstGeom prst="rect">
            <a:avLst/>
          </a:prstGeom>
        </p:spPr>
      </p:pic>
      <p:pic>
        <p:nvPicPr>
          <p:cNvPr id="12" name="Picture 11" descr="Shape, rectangle&#10;&#10;Description automatically generated">
            <a:extLst>
              <a:ext uri="{FF2B5EF4-FFF2-40B4-BE49-F238E27FC236}">
                <a16:creationId xmlns:a16="http://schemas.microsoft.com/office/drawing/2014/main" id="{E685C026-1081-0A47-8C5C-9AE845F5EB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6156"/>
          <a:stretch/>
        </p:blipFill>
        <p:spPr>
          <a:xfrm>
            <a:off x="7329095" y="6484741"/>
            <a:ext cx="5843482" cy="403280"/>
          </a:xfrm>
          <a:prstGeom prst="rect">
            <a:avLst/>
          </a:prstGeom>
        </p:spPr>
      </p:pic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AAF2E831-1406-5644-AFB5-BC7383AEF2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9667"/>
          <a:stretch/>
        </p:blipFill>
        <p:spPr>
          <a:xfrm>
            <a:off x="-3317092" y="203200"/>
            <a:ext cx="5843482" cy="37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7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E039-7704-2647-AC21-B5073BA3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14" y="681037"/>
            <a:ext cx="10653386" cy="100965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4105-6F27-D442-A611-B996AA6E0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414" y="2012711"/>
            <a:ext cx="5319386" cy="4164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E7C2A-7D6A-E24E-9AB4-A50957398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2711"/>
            <a:ext cx="5181600" cy="4164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0A08B-EABB-DE44-BE72-27FC2B24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BD382-D38E-6F4D-ADEB-45ECEF46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A11EC-0AB7-734F-A98B-80FAA6BE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ADF783F1-0FF3-714C-BBE4-B47F5DC38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3607" y="283284"/>
            <a:ext cx="1073707" cy="133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3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2579D18A-3419-C7B5-27BA-5C59BB3B60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8172" y="646520"/>
            <a:ext cx="2022420" cy="5655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55E039-7704-2647-AC21-B5073BA3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199" y="681037"/>
            <a:ext cx="5574323" cy="1331674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E7C2A-7D6A-E24E-9AB4-A50957398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0A08B-EABB-DE44-BE72-27FC2B24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BD382-D38E-6F4D-ADEB-45ECEF46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A11EC-0AB7-734F-A98B-80FAA6BE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B664DD5A-FF46-DF4C-A919-2EE6FDBCFF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1283" y="283283"/>
            <a:ext cx="1073706" cy="13316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55E039-7704-2647-AC21-B5073BA3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14" y="681037"/>
            <a:ext cx="10653386" cy="100965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74105-6F27-D442-A611-B996AA6E0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414" y="2012711"/>
            <a:ext cx="5319386" cy="4164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E7C2A-7D6A-E24E-9AB4-A50957398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2711"/>
            <a:ext cx="5181600" cy="4164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0A08B-EABB-DE44-BE72-27FC2B24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BD382-D38E-6F4D-ADEB-45ECEF46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A11EC-0AB7-734F-A98B-80FAA6BE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9F17-8A38-0441-92AD-E23ADD73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2C063-5CA7-8441-8D83-31AC20DEE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C8CBD-0308-FA41-A208-BD90EE14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5D56F-A323-C241-A46D-A5DCE8B9A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2C061B-C685-D545-9967-6461D34E9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DFBB-2E45-4147-BF5A-4EA2E3B4B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D7DB0-5161-1A49-B44C-22FCB26E8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CCAA4F-960C-334E-A5F7-4B12F089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294CC738-91F1-6342-8AD5-05E30DA50D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1283" y="283283"/>
            <a:ext cx="1073706" cy="133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6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CA11F-B650-8F43-8D7F-20E15A814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14" y="365125"/>
            <a:ext cx="10653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50E26-9291-2C49-9737-082F8B115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414" y="1825625"/>
            <a:ext cx="1065338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00296-2A58-2248-BF9A-3D24D2ABB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C98D9-2107-BE49-B8A2-791481FA2AEC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0F726-6861-F841-A717-C1ED20494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45BCD-C759-DE42-9277-272C388EE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E4EA8-7DC2-124D-A4AB-A23D64D6C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3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52" r:id="rId6"/>
    <p:sldLayoutId id="2147483664" r:id="rId7"/>
    <p:sldLayoutId id="2147483662" r:id="rId8"/>
    <p:sldLayoutId id="2147483653" r:id="rId9"/>
    <p:sldLayoutId id="2147483654" r:id="rId10"/>
    <p:sldLayoutId id="2147483655" r:id="rId11"/>
    <p:sldLayoutId id="2147483656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DIN 2014 Bold" panose="020B0504020202020204" pitchFamily="34" charset="77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8"/>
        </a:buBlip>
        <a:defRPr sz="2800" b="1" i="0" kern="1200">
          <a:solidFill>
            <a:schemeClr val="tx1"/>
          </a:solidFill>
          <a:latin typeface="Arial" panose="020B0604020202020204" pitchFamily="34" charset="0"/>
          <a:ea typeface="DIN 2014 Demi" panose="020B0504020202020204" pitchFamily="34" charset="77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DIN 2014" panose="020B0504020202020204" pitchFamily="34" charset="77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Arial" panose="020B0604020202020204" pitchFamily="34" charset="0"/>
          <a:ea typeface="DIN 2014" panose="020B0504020202020204" pitchFamily="34" charset="77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Arial" panose="020B0604020202020204" pitchFamily="34" charset="0"/>
          <a:ea typeface="DIN 2014" panose="020B0504020202020204" pitchFamily="34" charset="77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Arial" panose="020B0604020202020204" pitchFamily="34" charset="0"/>
          <a:ea typeface="DIN 2014" panose="020B0504020202020204" pitchFamily="34" charset="77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9796-F06E-964E-AC31-D74B1FD07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727C0-5835-804E-A3BB-4F22F84AD2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Subtitle Here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55695BA-5D66-0449-945D-B794C6332CE2}"/>
              </a:ext>
            </a:extLst>
          </p:cNvPr>
          <p:cNvSpPr txBox="1">
            <a:spLocks/>
          </p:cNvSpPr>
          <p:nvPr/>
        </p:nvSpPr>
        <p:spPr>
          <a:xfrm>
            <a:off x="700414" y="5360982"/>
            <a:ext cx="9829800" cy="9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b="1" i="0" kern="1200">
                <a:solidFill>
                  <a:schemeClr val="tx1"/>
                </a:solidFill>
                <a:latin typeface="DIN 2014 Bold" panose="020B0504020202020204" pitchFamily="34" charset="77"/>
                <a:ea typeface="DIN 2014 Bold" panose="020B0504020202020204" pitchFamily="34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i="0" dirty="0">
                <a:solidFill>
                  <a:schemeClr val="tx2"/>
                </a:solidFill>
                <a:latin typeface="Arial" panose="020B0604020202020204" pitchFamily="34" charset="0"/>
                <a:ea typeface="DIN 2014" panose="020B0504020202020204" pitchFamily="34" charset="77"/>
                <a:cs typeface="Arial" panose="020B0604020202020204" pitchFamily="34" charset="0"/>
              </a:rPr>
              <a:t>Presenter</a:t>
            </a:r>
          </a:p>
          <a:p>
            <a:r>
              <a:rPr lang="en-US" sz="2400" b="0" dirty="0">
                <a:solidFill>
                  <a:schemeClr val="tx2"/>
                </a:solidFill>
                <a:latin typeface="Arial" panose="020B0604020202020204" pitchFamily="34" charset="0"/>
                <a:ea typeface="DIN 2014" panose="020B0504020202020204" pitchFamily="34" charset="77"/>
                <a:cs typeface="Arial" panose="020B0604020202020204" pitchFamily="34" charset="0"/>
              </a:rPr>
              <a:t>Presenter’s Title / Date</a:t>
            </a:r>
            <a:endParaRPr lang="en-US" sz="2400" b="0" i="0" dirty="0">
              <a:solidFill>
                <a:schemeClr val="tx2"/>
              </a:solidFill>
              <a:latin typeface="Arial" panose="020B0604020202020204" pitchFamily="34" charset="0"/>
              <a:ea typeface="DIN 2014" panose="020B0504020202020204" pitchFamily="34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4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0C03-F8AB-8E45-AD9A-E66DABDD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Section Title Here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31A9C79-7160-1D4D-8FFA-86F902ECC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Section Info Here</a:t>
            </a:r>
          </a:p>
        </p:txBody>
      </p:sp>
    </p:spTree>
    <p:extLst>
      <p:ext uri="{BB962C8B-B14F-4D97-AF65-F5344CB8AC3E}">
        <p14:creationId xmlns:p14="http://schemas.microsoft.com/office/powerpoint/2010/main" val="5623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087F-103C-8149-BDA1-E8CAD4B1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0D300-8EE8-0C43-8ACA-7CF8027DB2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Bullet</a:t>
            </a:r>
          </a:p>
          <a:p>
            <a:pPr lvl="1"/>
            <a:r>
              <a:rPr lang="en-US" dirty="0"/>
              <a:t>Bullet level 2</a:t>
            </a:r>
          </a:p>
          <a:p>
            <a:pPr lvl="2"/>
            <a:r>
              <a:rPr lang="en-US" dirty="0"/>
              <a:t>Bullet level 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2A18ED-0A27-9749-A161-8C281ADC82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Bullet/image here</a:t>
            </a:r>
          </a:p>
          <a:p>
            <a:r>
              <a:rPr lang="en-US" dirty="0"/>
              <a:t>Or leave blank</a:t>
            </a:r>
          </a:p>
        </p:txBody>
      </p:sp>
    </p:spTree>
    <p:extLst>
      <p:ext uri="{BB962C8B-B14F-4D97-AF65-F5344CB8AC3E}">
        <p14:creationId xmlns:p14="http://schemas.microsoft.com/office/powerpoint/2010/main" val="416532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0C03-F8AB-8E45-AD9A-E66DABDD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E51B4-CA34-9F45-B63B-33622F52B0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Section Info Here</a:t>
            </a:r>
          </a:p>
        </p:txBody>
      </p:sp>
    </p:spTree>
    <p:extLst>
      <p:ext uri="{BB962C8B-B14F-4D97-AF65-F5344CB8AC3E}">
        <p14:creationId xmlns:p14="http://schemas.microsoft.com/office/powerpoint/2010/main" val="4054134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5DC0C-2E82-A540-8F86-CE2813EBE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B97DF-58D8-9A4D-92A8-5955BB21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(full-width text box here)</a:t>
            </a:r>
          </a:p>
          <a:p>
            <a:pPr lvl="1"/>
            <a:r>
              <a:rPr lang="en-US" dirty="0"/>
              <a:t>Bullet level 2</a:t>
            </a:r>
          </a:p>
          <a:p>
            <a:pPr lvl="2"/>
            <a:r>
              <a:rPr lang="en-US" dirty="0"/>
              <a:t>Bullet level 3</a:t>
            </a:r>
          </a:p>
          <a:p>
            <a:pPr lvl="3"/>
            <a:r>
              <a:rPr lang="en-US" dirty="0"/>
              <a:t>Bullet level 4</a:t>
            </a:r>
          </a:p>
        </p:txBody>
      </p:sp>
    </p:spTree>
    <p:extLst>
      <p:ext uri="{BB962C8B-B14F-4D97-AF65-F5344CB8AC3E}">
        <p14:creationId xmlns:p14="http://schemas.microsoft.com/office/powerpoint/2010/main" val="327986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110D-719A-E54E-9500-0EA68CF9A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Slide Header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B0E9F5-5E4B-2A49-A2DD-CB30EE4255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Bullet</a:t>
            </a:r>
          </a:p>
          <a:p>
            <a:pPr lvl="1"/>
            <a:r>
              <a:rPr lang="en-US" dirty="0"/>
              <a:t>Bullet level 2</a:t>
            </a:r>
          </a:p>
          <a:p>
            <a:pPr lvl="2"/>
            <a:r>
              <a:rPr lang="en-US" dirty="0"/>
              <a:t>Bullet level 3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86C2696A-0B8C-CF42-A44E-DE9F1F9AD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2711"/>
            <a:ext cx="5181600" cy="4164251"/>
          </a:xfrm>
        </p:spPr>
        <p:txBody>
          <a:bodyPr/>
          <a:lstStyle/>
          <a:p>
            <a:r>
              <a:rPr lang="en-US" dirty="0"/>
              <a:t>Bullet/image here</a:t>
            </a:r>
          </a:p>
          <a:p>
            <a:r>
              <a:rPr lang="en-US" dirty="0"/>
              <a:t>Or leave blank</a:t>
            </a:r>
          </a:p>
        </p:txBody>
      </p:sp>
    </p:spTree>
    <p:extLst>
      <p:ext uri="{BB962C8B-B14F-4D97-AF65-F5344CB8AC3E}">
        <p14:creationId xmlns:p14="http://schemas.microsoft.com/office/powerpoint/2010/main" val="4258526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9C7B-FD25-8547-BE12-65A4B52C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199" y="681037"/>
            <a:ext cx="5574323" cy="989821"/>
          </a:xfrm>
        </p:spPr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A783553-9EF0-D142-8684-DF58690B0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3862"/>
            <a:ext cx="5358539" cy="4373100"/>
          </a:xfrm>
        </p:spPr>
        <p:txBody>
          <a:bodyPr/>
          <a:lstStyle/>
          <a:p>
            <a:r>
              <a:rPr lang="en-US" dirty="0"/>
              <a:t>Bullet</a:t>
            </a:r>
          </a:p>
          <a:p>
            <a:pPr lvl="1"/>
            <a:r>
              <a:rPr lang="en-US" dirty="0"/>
              <a:t>Bullet level 2</a:t>
            </a:r>
          </a:p>
          <a:p>
            <a:pPr lvl="2"/>
            <a:r>
              <a:rPr lang="en-US" dirty="0"/>
              <a:t>Bullet level 3</a:t>
            </a:r>
          </a:p>
        </p:txBody>
      </p:sp>
    </p:spTree>
    <p:extLst>
      <p:ext uri="{BB962C8B-B14F-4D97-AF65-F5344CB8AC3E}">
        <p14:creationId xmlns:p14="http://schemas.microsoft.com/office/powerpoint/2010/main" val="369441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7032-47C5-0B42-B7BB-4E86E9E9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B52A0-E210-8242-982D-665C55058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4705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hampion">
      <a:dk1>
        <a:srgbClr val="00386B"/>
      </a:dk1>
      <a:lt1>
        <a:srgbClr val="FFFFFF"/>
      </a:lt1>
      <a:dk2>
        <a:srgbClr val="0C68BE"/>
      </a:dk2>
      <a:lt2>
        <a:srgbClr val="F0B20F"/>
      </a:lt2>
      <a:accent1>
        <a:srgbClr val="2F8FEC"/>
      </a:accent1>
      <a:accent2>
        <a:srgbClr val="FF5C21"/>
      </a:accent2>
      <a:accent3>
        <a:srgbClr val="E7E8E7"/>
      </a:accent3>
      <a:accent4>
        <a:srgbClr val="FFD600"/>
      </a:accent4>
      <a:accent5>
        <a:srgbClr val="EE9A43"/>
      </a:accent5>
      <a:accent6>
        <a:srgbClr val="8BD7FF"/>
      </a:accent6>
      <a:hlink>
        <a:srgbClr val="308CE7"/>
      </a:hlink>
      <a:folHlink>
        <a:srgbClr val="716D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14781</TotalTime>
  <Words>85</Words>
  <Application>Microsoft Macintosh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Presentation Title Here</vt:lpstr>
      <vt:lpstr>Section Title Here</vt:lpstr>
      <vt:lpstr>Slide Header</vt:lpstr>
      <vt:lpstr>Section Title Here</vt:lpstr>
      <vt:lpstr>Slide Header</vt:lpstr>
      <vt:lpstr>Slide Header</vt:lpstr>
      <vt:lpstr>Slide Header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 BRAND CHAMPION:</dc:title>
  <dc:creator>Cathy Li</dc:creator>
  <cp:lastModifiedBy>Paul Bryan</cp:lastModifiedBy>
  <cp:revision>37</cp:revision>
  <dcterms:created xsi:type="dcterms:W3CDTF">2022-09-06T16:09:35Z</dcterms:created>
  <dcterms:modified xsi:type="dcterms:W3CDTF">2025-03-11T19:41:25Z</dcterms:modified>
</cp:coreProperties>
</file>