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648D64-951D-4C8D-AB28-AC4DBA576EE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AA7E55C-4817-40D1-93F0-267B36F98611}">
      <dgm:prSet phldrT="[Text]"/>
      <dgm:spPr/>
      <dgm:t>
        <a:bodyPr/>
        <a:lstStyle/>
        <a:p>
          <a:r>
            <a:rPr lang="en-US" dirty="0"/>
            <a:t>Dr. Brent Donham</a:t>
          </a:r>
        </a:p>
        <a:p>
          <a:r>
            <a:rPr lang="en-US" dirty="0"/>
            <a:t>Vice President for Research &amp; Economic Development</a:t>
          </a:r>
        </a:p>
      </dgm:t>
    </dgm:pt>
    <dgm:pt modelId="{703BC387-84B3-43BD-901B-E44B45A6D2D1}" type="parTrans" cxnId="{2B1D4E0F-92D4-4496-A17D-9A60A14269DD}">
      <dgm:prSet/>
      <dgm:spPr/>
      <dgm:t>
        <a:bodyPr/>
        <a:lstStyle/>
        <a:p>
          <a:endParaRPr lang="en-US"/>
        </a:p>
      </dgm:t>
    </dgm:pt>
    <dgm:pt modelId="{8F36D86A-C8A1-404D-8539-1EA4DB724206}" type="sibTrans" cxnId="{2B1D4E0F-92D4-4496-A17D-9A60A14269DD}">
      <dgm:prSet/>
      <dgm:spPr/>
      <dgm:t>
        <a:bodyPr/>
        <a:lstStyle/>
        <a:p>
          <a:endParaRPr lang="en-US"/>
        </a:p>
      </dgm:t>
    </dgm:pt>
    <dgm:pt modelId="{0EB01CB7-3BA9-41FE-81B6-9B1D885010B5}" type="asst">
      <dgm:prSet phldrT="[Text]"/>
      <dgm:spPr/>
      <dgm:t>
        <a:bodyPr/>
        <a:lstStyle/>
        <a:p>
          <a:r>
            <a:rPr lang="en-US" dirty="0"/>
            <a:t>Leah Kanaman</a:t>
          </a:r>
        </a:p>
        <a:p>
          <a:r>
            <a:rPr lang="en-US" dirty="0"/>
            <a:t>Administrative Coordinator II</a:t>
          </a:r>
        </a:p>
      </dgm:t>
    </dgm:pt>
    <dgm:pt modelId="{0237644D-45B6-4255-B973-B3EE4617080F}" type="parTrans" cxnId="{C999BC6E-2494-446E-95DE-02CCFDFA680D}">
      <dgm:prSet/>
      <dgm:spPr/>
      <dgm:t>
        <a:bodyPr/>
        <a:lstStyle/>
        <a:p>
          <a:endParaRPr lang="en-US"/>
        </a:p>
      </dgm:t>
    </dgm:pt>
    <dgm:pt modelId="{031AF129-FACC-4BDE-A88D-6A5A123AC0B4}" type="sibTrans" cxnId="{C999BC6E-2494-446E-95DE-02CCFDFA680D}">
      <dgm:prSet/>
      <dgm:spPr/>
      <dgm:t>
        <a:bodyPr/>
        <a:lstStyle/>
        <a:p>
          <a:endParaRPr lang="en-US"/>
        </a:p>
      </dgm:t>
    </dgm:pt>
    <dgm:pt modelId="{298DC51D-F4F2-4C43-8462-D908C7B6E2A6}">
      <dgm:prSet phldrT="[Text]"/>
      <dgm:spPr/>
      <dgm:t>
        <a:bodyPr/>
        <a:lstStyle/>
        <a:p>
          <a:r>
            <a:rPr lang="en-US" dirty="0"/>
            <a:t>Dr. Lucy Pickering</a:t>
          </a:r>
        </a:p>
        <a:p>
          <a:r>
            <a:rPr lang="en-US" dirty="0"/>
            <a:t>Director of Research Compliance</a:t>
          </a:r>
        </a:p>
      </dgm:t>
    </dgm:pt>
    <dgm:pt modelId="{8F7B7CF2-4975-4712-9355-66902A59BB2A}" type="parTrans" cxnId="{8DE02C06-F70F-4E00-B7FD-836C2F3E2A44}">
      <dgm:prSet/>
      <dgm:spPr/>
      <dgm:t>
        <a:bodyPr/>
        <a:lstStyle/>
        <a:p>
          <a:endParaRPr lang="en-US"/>
        </a:p>
      </dgm:t>
    </dgm:pt>
    <dgm:pt modelId="{31C42166-AAD5-4A3D-BF3A-F67A60AD90EE}" type="sibTrans" cxnId="{8DE02C06-F70F-4E00-B7FD-836C2F3E2A44}">
      <dgm:prSet/>
      <dgm:spPr/>
      <dgm:t>
        <a:bodyPr/>
        <a:lstStyle/>
        <a:p>
          <a:endParaRPr lang="en-US"/>
        </a:p>
      </dgm:t>
    </dgm:pt>
    <dgm:pt modelId="{891DF5CD-202D-4399-8ABD-62782F68A9B5}">
      <dgm:prSet phldrT="[Text]"/>
      <dgm:spPr/>
      <dgm:t>
        <a:bodyPr/>
        <a:lstStyle/>
        <a:p>
          <a:r>
            <a:rPr lang="en-US" dirty="0"/>
            <a:t>Donna Russell, CRA</a:t>
          </a:r>
        </a:p>
        <a:p>
          <a:r>
            <a:rPr lang="en-US" dirty="0"/>
            <a:t>Proposal Administrator II</a:t>
          </a:r>
        </a:p>
      </dgm:t>
    </dgm:pt>
    <dgm:pt modelId="{EC84D9C7-95CB-46C4-8F50-4B6FA0922D65}" type="parTrans" cxnId="{043A74A7-9A17-420B-BDC0-4DBD95DF3584}">
      <dgm:prSet/>
      <dgm:spPr/>
      <dgm:t>
        <a:bodyPr/>
        <a:lstStyle/>
        <a:p>
          <a:endParaRPr lang="en-US"/>
        </a:p>
      </dgm:t>
    </dgm:pt>
    <dgm:pt modelId="{41CA7074-3B47-4444-9BA5-B95FB0E9216C}" type="sibTrans" cxnId="{043A74A7-9A17-420B-BDC0-4DBD95DF3584}">
      <dgm:prSet/>
      <dgm:spPr/>
      <dgm:t>
        <a:bodyPr/>
        <a:lstStyle/>
        <a:p>
          <a:endParaRPr lang="en-US"/>
        </a:p>
      </dgm:t>
    </dgm:pt>
    <dgm:pt modelId="{301C5FD2-0826-4E23-B7AA-6A9D5ACE557D}">
      <dgm:prSet/>
      <dgm:spPr/>
      <dgm:t>
        <a:bodyPr/>
        <a:lstStyle/>
        <a:p>
          <a:r>
            <a:rPr lang="en-US" dirty="0"/>
            <a:t>Student Worker</a:t>
          </a:r>
        </a:p>
      </dgm:t>
    </dgm:pt>
    <dgm:pt modelId="{DDD6EACB-B285-4590-9046-46758AE847EA}" type="parTrans" cxnId="{6DA48E6B-B5FD-47BB-8440-4DC4214A6C21}">
      <dgm:prSet/>
      <dgm:spPr/>
      <dgm:t>
        <a:bodyPr/>
        <a:lstStyle/>
        <a:p>
          <a:endParaRPr lang="en-US"/>
        </a:p>
      </dgm:t>
    </dgm:pt>
    <dgm:pt modelId="{CC882467-8B84-4473-B55E-DAB579941FFE}" type="sibTrans" cxnId="{6DA48E6B-B5FD-47BB-8440-4DC4214A6C21}">
      <dgm:prSet/>
      <dgm:spPr/>
      <dgm:t>
        <a:bodyPr/>
        <a:lstStyle/>
        <a:p>
          <a:endParaRPr lang="en-US"/>
        </a:p>
      </dgm:t>
    </dgm:pt>
    <dgm:pt modelId="{1FA20F86-21E7-479C-8AE8-01072BD4B682}">
      <dgm:prSet/>
      <dgm:spPr/>
      <dgm:t>
        <a:bodyPr/>
        <a:lstStyle/>
        <a:p>
          <a:r>
            <a:rPr lang="en-US" dirty="0"/>
            <a:t>Glenda Denton</a:t>
          </a:r>
        </a:p>
        <a:p>
          <a:r>
            <a:rPr lang="en-US" dirty="0"/>
            <a:t>Research Compliance Coordinator</a:t>
          </a:r>
        </a:p>
      </dgm:t>
    </dgm:pt>
    <dgm:pt modelId="{CAAF32D1-F218-43F8-AF83-B0FCBE97F533}" type="parTrans" cxnId="{1CFFF43D-E732-43FA-B55A-47F031A057DE}">
      <dgm:prSet/>
      <dgm:spPr/>
      <dgm:t>
        <a:bodyPr/>
        <a:lstStyle/>
        <a:p>
          <a:endParaRPr lang="en-US"/>
        </a:p>
      </dgm:t>
    </dgm:pt>
    <dgm:pt modelId="{EBF33C73-EF04-4EB5-86CF-457E7753F0AB}" type="sibTrans" cxnId="{1CFFF43D-E732-43FA-B55A-47F031A057DE}">
      <dgm:prSet/>
      <dgm:spPr/>
      <dgm:t>
        <a:bodyPr/>
        <a:lstStyle/>
        <a:p>
          <a:endParaRPr lang="en-US"/>
        </a:p>
      </dgm:t>
    </dgm:pt>
    <dgm:pt modelId="{3190C134-5B51-4884-855B-AED31ED273B9}">
      <dgm:prSet/>
      <dgm:spPr/>
      <dgm:t>
        <a:bodyPr/>
        <a:lstStyle/>
        <a:p>
          <a:r>
            <a:rPr lang="en-US" dirty="0"/>
            <a:t>Dr. Maria Carlson</a:t>
          </a:r>
        </a:p>
        <a:p>
          <a:r>
            <a:rPr lang="en-US" dirty="0"/>
            <a:t>IRB Chair</a:t>
          </a:r>
        </a:p>
      </dgm:t>
    </dgm:pt>
    <dgm:pt modelId="{4571CBE5-5EE3-40FA-AD0E-B0511D8E58C3}" type="parTrans" cxnId="{51A9C23A-01F9-4368-813A-345C02B13053}">
      <dgm:prSet/>
      <dgm:spPr/>
      <dgm:t>
        <a:bodyPr/>
        <a:lstStyle/>
        <a:p>
          <a:endParaRPr lang="en-US"/>
        </a:p>
      </dgm:t>
    </dgm:pt>
    <dgm:pt modelId="{4CBA0BFB-052C-44B3-B246-B24DA8094CEA}" type="sibTrans" cxnId="{51A9C23A-01F9-4368-813A-345C02B13053}">
      <dgm:prSet/>
      <dgm:spPr/>
      <dgm:t>
        <a:bodyPr/>
        <a:lstStyle/>
        <a:p>
          <a:endParaRPr lang="en-US"/>
        </a:p>
      </dgm:t>
    </dgm:pt>
    <dgm:pt modelId="{36D1BEAF-9080-4C70-A391-3A6F4C0A92FA}">
      <dgm:prSet/>
      <dgm:spPr/>
      <dgm:t>
        <a:bodyPr/>
        <a:lstStyle/>
        <a:p>
          <a:r>
            <a:rPr lang="en-US" dirty="0"/>
            <a:t>Dr. Venu Cheriyath</a:t>
          </a:r>
        </a:p>
        <a:p>
          <a:r>
            <a:rPr lang="en-US" dirty="0"/>
            <a:t>IBC Chair</a:t>
          </a:r>
        </a:p>
      </dgm:t>
    </dgm:pt>
    <dgm:pt modelId="{C497D63F-AE12-4FDD-B6F7-AE13E87C56DC}" type="parTrans" cxnId="{EC6A5C99-CA3A-4D74-961F-AFDC0A943789}">
      <dgm:prSet/>
      <dgm:spPr/>
      <dgm:t>
        <a:bodyPr/>
        <a:lstStyle/>
        <a:p>
          <a:endParaRPr lang="en-US"/>
        </a:p>
      </dgm:t>
    </dgm:pt>
    <dgm:pt modelId="{AC305C70-624D-49E9-B5BD-0C87E44589F3}" type="sibTrans" cxnId="{EC6A5C99-CA3A-4D74-961F-AFDC0A943789}">
      <dgm:prSet/>
      <dgm:spPr/>
      <dgm:t>
        <a:bodyPr/>
        <a:lstStyle/>
        <a:p>
          <a:endParaRPr lang="en-US"/>
        </a:p>
      </dgm:t>
    </dgm:pt>
    <dgm:pt modelId="{5EF00C3C-915A-4F01-9363-E34FF3688B71}">
      <dgm:prSet/>
      <dgm:spPr/>
      <dgm:t>
        <a:bodyPr/>
        <a:lstStyle/>
        <a:p>
          <a:r>
            <a:rPr lang="en-US" dirty="0"/>
            <a:t>Misty Lair</a:t>
          </a:r>
        </a:p>
        <a:p>
          <a:r>
            <a:rPr lang="en-US" dirty="0"/>
            <a:t>IACUC Chair</a:t>
          </a:r>
        </a:p>
      </dgm:t>
    </dgm:pt>
    <dgm:pt modelId="{08E4A0B6-7119-4460-B646-FE1D8E41BC01}" type="parTrans" cxnId="{76DF144C-9905-4F44-A8DB-5A7111FB7AA3}">
      <dgm:prSet/>
      <dgm:spPr/>
      <dgm:t>
        <a:bodyPr/>
        <a:lstStyle/>
        <a:p>
          <a:endParaRPr lang="en-US"/>
        </a:p>
      </dgm:t>
    </dgm:pt>
    <dgm:pt modelId="{7B5877AD-363F-49E0-8E6D-4FA711F2A61B}" type="sibTrans" cxnId="{76DF144C-9905-4F44-A8DB-5A7111FB7AA3}">
      <dgm:prSet/>
      <dgm:spPr/>
      <dgm:t>
        <a:bodyPr/>
        <a:lstStyle/>
        <a:p>
          <a:endParaRPr lang="en-US"/>
        </a:p>
      </dgm:t>
    </dgm:pt>
    <dgm:pt modelId="{0F806865-25D6-477E-94D8-2D10B594B7F8}">
      <dgm:prSet/>
      <dgm:spPr/>
      <dgm:t>
        <a:bodyPr/>
        <a:lstStyle/>
        <a:p>
          <a:r>
            <a:rPr lang="en-US" dirty="0"/>
            <a:t>Center for Gamebird Research</a:t>
          </a:r>
        </a:p>
        <a:p>
          <a:r>
            <a:rPr lang="en-US" dirty="0"/>
            <a:t>Dr. Kelly Reyna</a:t>
          </a:r>
        </a:p>
        <a:p>
          <a:r>
            <a:rPr lang="en-US" dirty="0"/>
            <a:t>Director &amp; Associate Professor</a:t>
          </a:r>
        </a:p>
      </dgm:t>
    </dgm:pt>
    <dgm:pt modelId="{EA3F62D9-E28E-488F-8C8B-6ECB6E4B0FCE}" type="parTrans" cxnId="{073C1112-EA85-4917-AF62-586F0DCBB01D}">
      <dgm:prSet/>
      <dgm:spPr/>
      <dgm:t>
        <a:bodyPr/>
        <a:lstStyle/>
        <a:p>
          <a:endParaRPr lang="en-US"/>
        </a:p>
      </dgm:t>
    </dgm:pt>
    <dgm:pt modelId="{39134F49-D6B9-486B-9D8D-69F3BE967DA3}" type="sibTrans" cxnId="{073C1112-EA85-4917-AF62-586F0DCBB01D}">
      <dgm:prSet/>
      <dgm:spPr/>
      <dgm:t>
        <a:bodyPr/>
        <a:lstStyle/>
        <a:p>
          <a:endParaRPr lang="en-US"/>
        </a:p>
      </dgm:t>
    </dgm:pt>
    <dgm:pt modelId="{24B5730D-425B-4A8C-93BB-C8AFE364E9F8}">
      <dgm:prSet/>
      <dgm:spPr/>
      <dgm:t>
        <a:bodyPr/>
        <a:lstStyle/>
        <a:p>
          <a:r>
            <a:rPr lang="en-US" dirty="0"/>
            <a:t>Kaylee Kinnaird, CRA</a:t>
          </a:r>
        </a:p>
        <a:p>
          <a:r>
            <a:rPr lang="en-US" dirty="0"/>
            <a:t>Senior Proposal Administrator II</a:t>
          </a:r>
        </a:p>
      </dgm:t>
    </dgm:pt>
    <dgm:pt modelId="{98A3C892-FF81-490D-8B3B-44732B2C875A}" type="parTrans" cxnId="{2B72C0DF-92EB-45BA-9373-65D954647A95}">
      <dgm:prSet/>
      <dgm:spPr/>
      <dgm:t>
        <a:bodyPr/>
        <a:lstStyle/>
        <a:p>
          <a:endParaRPr lang="en-US"/>
        </a:p>
      </dgm:t>
    </dgm:pt>
    <dgm:pt modelId="{F1CD96C2-5F3E-4488-B781-D8C43BBDE817}" type="sibTrans" cxnId="{2B72C0DF-92EB-45BA-9373-65D954647A95}">
      <dgm:prSet/>
      <dgm:spPr/>
      <dgm:t>
        <a:bodyPr/>
        <a:lstStyle/>
        <a:p>
          <a:endParaRPr lang="en-US"/>
        </a:p>
      </dgm:t>
    </dgm:pt>
    <dgm:pt modelId="{07E79721-9042-4787-8D72-5A54D5FE4E53}">
      <dgm:prSet/>
      <dgm:spPr/>
      <dgm:t>
        <a:bodyPr/>
        <a:lstStyle/>
        <a:p>
          <a:r>
            <a:rPr lang="en-US" dirty="0"/>
            <a:t>Dr. Perry Moler</a:t>
          </a:r>
        </a:p>
        <a:p>
          <a:r>
            <a:rPr lang="en-US" dirty="0"/>
            <a:t>Vivarium Manager</a:t>
          </a:r>
        </a:p>
      </dgm:t>
    </dgm:pt>
    <dgm:pt modelId="{E079D7F3-3E88-46A5-9B03-A05A89237944}" type="parTrans" cxnId="{56071588-085F-4B4F-BFB5-96FC013B9449}">
      <dgm:prSet/>
      <dgm:spPr/>
      <dgm:t>
        <a:bodyPr/>
        <a:lstStyle/>
        <a:p>
          <a:endParaRPr lang="en-US"/>
        </a:p>
      </dgm:t>
    </dgm:pt>
    <dgm:pt modelId="{5D5C4685-3346-43FB-8C02-6EEEEB209C8B}" type="sibTrans" cxnId="{56071588-085F-4B4F-BFB5-96FC013B9449}">
      <dgm:prSet/>
      <dgm:spPr/>
      <dgm:t>
        <a:bodyPr/>
        <a:lstStyle/>
        <a:p>
          <a:endParaRPr lang="en-US"/>
        </a:p>
      </dgm:t>
    </dgm:pt>
    <dgm:pt modelId="{637052D1-4515-4E6C-A8F9-258EE584CDC0}" type="pres">
      <dgm:prSet presAssocID="{69648D64-951D-4C8D-AB28-AC4DBA576E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8C259E-C99F-493E-AF2C-5C106F0CF24F}" type="pres">
      <dgm:prSet presAssocID="{FAA7E55C-4817-40D1-93F0-267B36F98611}" presName="hierRoot1" presStyleCnt="0">
        <dgm:presLayoutVars>
          <dgm:hierBranch val="init"/>
        </dgm:presLayoutVars>
      </dgm:prSet>
      <dgm:spPr/>
    </dgm:pt>
    <dgm:pt modelId="{5409CEB9-67E1-4FB2-8B1E-A589082A2EC8}" type="pres">
      <dgm:prSet presAssocID="{FAA7E55C-4817-40D1-93F0-267B36F98611}" presName="rootComposite1" presStyleCnt="0"/>
      <dgm:spPr/>
    </dgm:pt>
    <dgm:pt modelId="{40A582B2-6597-4FF8-B9AA-4CB7997C4351}" type="pres">
      <dgm:prSet presAssocID="{FAA7E55C-4817-40D1-93F0-267B36F98611}" presName="rootText1" presStyleLbl="node0" presStyleIdx="0" presStyleCnt="1" custScaleX="177169">
        <dgm:presLayoutVars>
          <dgm:chPref val="3"/>
        </dgm:presLayoutVars>
      </dgm:prSet>
      <dgm:spPr/>
    </dgm:pt>
    <dgm:pt modelId="{7BDA2522-D21C-473D-811B-50063B58F93A}" type="pres">
      <dgm:prSet presAssocID="{FAA7E55C-4817-40D1-93F0-267B36F98611}" presName="rootConnector1" presStyleLbl="node1" presStyleIdx="0" presStyleCnt="0"/>
      <dgm:spPr/>
    </dgm:pt>
    <dgm:pt modelId="{D141C96B-5202-4563-BA8F-5D2342A09458}" type="pres">
      <dgm:prSet presAssocID="{FAA7E55C-4817-40D1-93F0-267B36F98611}" presName="hierChild2" presStyleCnt="0"/>
      <dgm:spPr/>
    </dgm:pt>
    <dgm:pt modelId="{3DC9631D-5F4A-4776-9DDE-129038664A14}" type="pres">
      <dgm:prSet presAssocID="{8F7B7CF2-4975-4712-9355-66902A59BB2A}" presName="Name37" presStyleLbl="parChTrans1D2" presStyleIdx="0" presStyleCnt="5"/>
      <dgm:spPr/>
    </dgm:pt>
    <dgm:pt modelId="{551E58C8-81DA-4CC0-B9C7-201026952C09}" type="pres">
      <dgm:prSet presAssocID="{298DC51D-F4F2-4C43-8462-D908C7B6E2A6}" presName="hierRoot2" presStyleCnt="0">
        <dgm:presLayoutVars>
          <dgm:hierBranch val="init"/>
        </dgm:presLayoutVars>
      </dgm:prSet>
      <dgm:spPr/>
    </dgm:pt>
    <dgm:pt modelId="{B7223530-DC54-4EFD-96B5-2B2E25BA1DC6}" type="pres">
      <dgm:prSet presAssocID="{298DC51D-F4F2-4C43-8462-D908C7B6E2A6}" presName="rootComposite" presStyleCnt="0"/>
      <dgm:spPr/>
    </dgm:pt>
    <dgm:pt modelId="{C9AAB17C-364D-48B4-B33C-67659FE62E82}" type="pres">
      <dgm:prSet presAssocID="{298DC51D-F4F2-4C43-8462-D908C7B6E2A6}" presName="rootText" presStyleLbl="node2" presStyleIdx="0" presStyleCnt="4" custScaleX="164810">
        <dgm:presLayoutVars>
          <dgm:chPref val="3"/>
        </dgm:presLayoutVars>
      </dgm:prSet>
      <dgm:spPr/>
    </dgm:pt>
    <dgm:pt modelId="{8D4F6ABF-0E59-4BDF-AA5C-4E122884D5DC}" type="pres">
      <dgm:prSet presAssocID="{298DC51D-F4F2-4C43-8462-D908C7B6E2A6}" presName="rootConnector" presStyleLbl="node2" presStyleIdx="0" presStyleCnt="4"/>
      <dgm:spPr/>
    </dgm:pt>
    <dgm:pt modelId="{61A46ABF-72FB-4582-999A-672185C294DC}" type="pres">
      <dgm:prSet presAssocID="{298DC51D-F4F2-4C43-8462-D908C7B6E2A6}" presName="hierChild4" presStyleCnt="0"/>
      <dgm:spPr/>
    </dgm:pt>
    <dgm:pt modelId="{A68189E2-FE10-4705-9A76-367C17FC9399}" type="pres">
      <dgm:prSet presAssocID="{CAAF32D1-F218-43F8-AF83-B0FCBE97F533}" presName="Name37" presStyleLbl="parChTrans1D3" presStyleIdx="0" presStyleCnt="6"/>
      <dgm:spPr/>
    </dgm:pt>
    <dgm:pt modelId="{B9761505-99F7-4E8B-A477-24852696DA3C}" type="pres">
      <dgm:prSet presAssocID="{1FA20F86-21E7-479C-8AE8-01072BD4B682}" presName="hierRoot2" presStyleCnt="0">
        <dgm:presLayoutVars>
          <dgm:hierBranch val="init"/>
        </dgm:presLayoutVars>
      </dgm:prSet>
      <dgm:spPr/>
    </dgm:pt>
    <dgm:pt modelId="{B3B2EEF9-2F23-4B08-BE0F-A23BEDF5B2AC}" type="pres">
      <dgm:prSet presAssocID="{1FA20F86-21E7-479C-8AE8-01072BD4B682}" presName="rootComposite" presStyleCnt="0"/>
      <dgm:spPr/>
    </dgm:pt>
    <dgm:pt modelId="{6497621D-7A32-4282-A05F-CAD7EB06C4D7}" type="pres">
      <dgm:prSet presAssocID="{1FA20F86-21E7-479C-8AE8-01072BD4B682}" presName="rootText" presStyleLbl="node3" presStyleIdx="0" presStyleCnt="6" custScaleX="174001" custLinFactNeighborY="-19860">
        <dgm:presLayoutVars>
          <dgm:chPref val="3"/>
        </dgm:presLayoutVars>
      </dgm:prSet>
      <dgm:spPr/>
    </dgm:pt>
    <dgm:pt modelId="{9541459A-01D6-401A-BAE8-67ABBD8C94E0}" type="pres">
      <dgm:prSet presAssocID="{1FA20F86-21E7-479C-8AE8-01072BD4B682}" presName="rootConnector" presStyleLbl="node3" presStyleIdx="0" presStyleCnt="6"/>
      <dgm:spPr/>
    </dgm:pt>
    <dgm:pt modelId="{11500913-81D9-412C-A35F-B83C7B130F6A}" type="pres">
      <dgm:prSet presAssocID="{1FA20F86-21E7-479C-8AE8-01072BD4B682}" presName="hierChild4" presStyleCnt="0"/>
      <dgm:spPr/>
    </dgm:pt>
    <dgm:pt modelId="{CB655068-A765-4FF5-83C4-D7AC797087A6}" type="pres">
      <dgm:prSet presAssocID="{1FA20F86-21E7-479C-8AE8-01072BD4B682}" presName="hierChild5" presStyleCnt="0"/>
      <dgm:spPr/>
    </dgm:pt>
    <dgm:pt modelId="{5A5358F0-CE8E-464B-8B42-BAA081BB570C}" type="pres">
      <dgm:prSet presAssocID="{4571CBE5-5EE3-40FA-AD0E-B0511D8E58C3}" presName="Name37" presStyleLbl="parChTrans1D3" presStyleIdx="1" presStyleCnt="6"/>
      <dgm:spPr/>
    </dgm:pt>
    <dgm:pt modelId="{5E3BF272-1E70-4CF2-8151-7249619781AC}" type="pres">
      <dgm:prSet presAssocID="{3190C134-5B51-4884-855B-AED31ED273B9}" presName="hierRoot2" presStyleCnt="0">
        <dgm:presLayoutVars>
          <dgm:hierBranch val="init"/>
        </dgm:presLayoutVars>
      </dgm:prSet>
      <dgm:spPr/>
    </dgm:pt>
    <dgm:pt modelId="{8641FAE7-C1A9-4D95-A22A-5E4E52850A2C}" type="pres">
      <dgm:prSet presAssocID="{3190C134-5B51-4884-855B-AED31ED273B9}" presName="rootComposite" presStyleCnt="0"/>
      <dgm:spPr/>
    </dgm:pt>
    <dgm:pt modelId="{95822582-5BEB-4016-A780-FBDE1A3D8303}" type="pres">
      <dgm:prSet presAssocID="{3190C134-5B51-4884-855B-AED31ED273B9}" presName="rootText" presStyleLbl="node3" presStyleIdx="1" presStyleCnt="6" custScaleX="174001" custLinFactNeighborY="-39720">
        <dgm:presLayoutVars>
          <dgm:chPref val="3"/>
        </dgm:presLayoutVars>
      </dgm:prSet>
      <dgm:spPr/>
    </dgm:pt>
    <dgm:pt modelId="{8791FB04-443A-402C-8143-C2C9A7917099}" type="pres">
      <dgm:prSet presAssocID="{3190C134-5B51-4884-855B-AED31ED273B9}" presName="rootConnector" presStyleLbl="node3" presStyleIdx="1" presStyleCnt="6"/>
      <dgm:spPr/>
    </dgm:pt>
    <dgm:pt modelId="{C78A5F28-058F-441D-BC6E-85E0F88FBA0D}" type="pres">
      <dgm:prSet presAssocID="{3190C134-5B51-4884-855B-AED31ED273B9}" presName="hierChild4" presStyleCnt="0"/>
      <dgm:spPr/>
    </dgm:pt>
    <dgm:pt modelId="{01F84F65-33A1-4D24-9D60-3126DEAA3904}" type="pres">
      <dgm:prSet presAssocID="{3190C134-5B51-4884-855B-AED31ED273B9}" presName="hierChild5" presStyleCnt="0"/>
      <dgm:spPr/>
    </dgm:pt>
    <dgm:pt modelId="{5E2C8FBC-84EE-4A77-BDED-457948B308D9}" type="pres">
      <dgm:prSet presAssocID="{C497D63F-AE12-4FDD-B6F7-AE13E87C56DC}" presName="Name37" presStyleLbl="parChTrans1D3" presStyleIdx="2" presStyleCnt="6"/>
      <dgm:spPr/>
    </dgm:pt>
    <dgm:pt modelId="{1D08C653-0040-43DA-82BA-88408B2C12E6}" type="pres">
      <dgm:prSet presAssocID="{36D1BEAF-9080-4C70-A391-3A6F4C0A92FA}" presName="hierRoot2" presStyleCnt="0">
        <dgm:presLayoutVars>
          <dgm:hierBranch val="init"/>
        </dgm:presLayoutVars>
      </dgm:prSet>
      <dgm:spPr/>
    </dgm:pt>
    <dgm:pt modelId="{0910B589-6C47-44A1-BA71-E21651B1C8E4}" type="pres">
      <dgm:prSet presAssocID="{36D1BEAF-9080-4C70-A391-3A6F4C0A92FA}" presName="rootComposite" presStyleCnt="0"/>
      <dgm:spPr/>
    </dgm:pt>
    <dgm:pt modelId="{66C5A80B-7060-44BC-A936-BC359A64F031}" type="pres">
      <dgm:prSet presAssocID="{36D1BEAF-9080-4C70-A391-3A6F4C0A92FA}" presName="rootText" presStyleLbl="node3" presStyleIdx="2" presStyleCnt="6" custScaleX="174001" custLinFactNeighborY="-61235">
        <dgm:presLayoutVars>
          <dgm:chPref val="3"/>
        </dgm:presLayoutVars>
      </dgm:prSet>
      <dgm:spPr/>
    </dgm:pt>
    <dgm:pt modelId="{7B455633-28BB-4FA9-B23C-BD40DC2BB2DA}" type="pres">
      <dgm:prSet presAssocID="{36D1BEAF-9080-4C70-A391-3A6F4C0A92FA}" presName="rootConnector" presStyleLbl="node3" presStyleIdx="2" presStyleCnt="6"/>
      <dgm:spPr/>
    </dgm:pt>
    <dgm:pt modelId="{F3DA5007-B8A5-47DA-8DB7-846D085B8FA8}" type="pres">
      <dgm:prSet presAssocID="{36D1BEAF-9080-4C70-A391-3A6F4C0A92FA}" presName="hierChild4" presStyleCnt="0"/>
      <dgm:spPr/>
    </dgm:pt>
    <dgm:pt modelId="{C0ADFF84-E805-420B-9710-57D320EB2415}" type="pres">
      <dgm:prSet presAssocID="{36D1BEAF-9080-4C70-A391-3A6F4C0A92FA}" presName="hierChild5" presStyleCnt="0"/>
      <dgm:spPr/>
    </dgm:pt>
    <dgm:pt modelId="{E0095C95-D58F-4702-A5BE-CA554FC7194F}" type="pres">
      <dgm:prSet presAssocID="{08E4A0B6-7119-4460-B646-FE1D8E41BC01}" presName="Name37" presStyleLbl="parChTrans1D3" presStyleIdx="3" presStyleCnt="6"/>
      <dgm:spPr/>
    </dgm:pt>
    <dgm:pt modelId="{6EEEF8A2-76AA-4506-A13D-320EC2E39EFF}" type="pres">
      <dgm:prSet presAssocID="{5EF00C3C-915A-4F01-9363-E34FF3688B71}" presName="hierRoot2" presStyleCnt="0">
        <dgm:presLayoutVars>
          <dgm:hierBranch val="init"/>
        </dgm:presLayoutVars>
      </dgm:prSet>
      <dgm:spPr/>
    </dgm:pt>
    <dgm:pt modelId="{914BEBFB-2CFB-4EC2-9AE2-776E4E4C249A}" type="pres">
      <dgm:prSet presAssocID="{5EF00C3C-915A-4F01-9363-E34FF3688B71}" presName="rootComposite" presStyleCnt="0"/>
      <dgm:spPr/>
    </dgm:pt>
    <dgm:pt modelId="{07DD29D5-75B8-4BF5-9D48-A5BDAC9F97DE}" type="pres">
      <dgm:prSet presAssocID="{5EF00C3C-915A-4F01-9363-E34FF3688B71}" presName="rootText" presStyleLbl="node3" presStyleIdx="3" presStyleCnt="6" custScaleX="173857" custLinFactNeighborX="1960" custLinFactNeighborY="-81299">
        <dgm:presLayoutVars>
          <dgm:chPref val="3"/>
        </dgm:presLayoutVars>
      </dgm:prSet>
      <dgm:spPr/>
    </dgm:pt>
    <dgm:pt modelId="{CA4E9627-C6A4-46EE-816D-AF43E1F90371}" type="pres">
      <dgm:prSet presAssocID="{5EF00C3C-915A-4F01-9363-E34FF3688B71}" presName="rootConnector" presStyleLbl="node3" presStyleIdx="3" presStyleCnt="6"/>
      <dgm:spPr/>
    </dgm:pt>
    <dgm:pt modelId="{A95824D9-C5E4-4808-B0EF-8A56C1F0AB84}" type="pres">
      <dgm:prSet presAssocID="{5EF00C3C-915A-4F01-9363-E34FF3688B71}" presName="hierChild4" presStyleCnt="0"/>
      <dgm:spPr/>
    </dgm:pt>
    <dgm:pt modelId="{B3374B6B-0BCA-4AC6-AF88-4877738B344B}" type="pres">
      <dgm:prSet presAssocID="{5EF00C3C-915A-4F01-9363-E34FF3688B71}" presName="hierChild5" presStyleCnt="0"/>
      <dgm:spPr/>
    </dgm:pt>
    <dgm:pt modelId="{3C1C855F-C1C5-4766-AE65-ADC9123E15CA}" type="pres">
      <dgm:prSet presAssocID="{E079D7F3-3E88-46A5-9B03-A05A89237944}" presName="Name37" presStyleLbl="parChTrans1D3" presStyleIdx="4" presStyleCnt="6"/>
      <dgm:spPr/>
    </dgm:pt>
    <dgm:pt modelId="{6C79744B-96CF-4BB6-A8B2-02D8DD84FFC7}" type="pres">
      <dgm:prSet presAssocID="{07E79721-9042-4787-8D72-5A54D5FE4E53}" presName="hierRoot2" presStyleCnt="0">
        <dgm:presLayoutVars>
          <dgm:hierBranch val="init"/>
        </dgm:presLayoutVars>
      </dgm:prSet>
      <dgm:spPr/>
    </dgm:pt>
    <dgm:pt modelId="{D8DF01D4-3313-4245-93E2-4EBEAAEF80CD}" type="pres">
      <dgm:prSet presAssocID="{07E79721-9042-4787-8D72-5A54D5FE4E53}" presName="rootComposite" presStyleCnt="0"/>
      <dgm:spPr/>
    </dgm:pt>
    <dgm:pt modelId="{E1949E8D-0E11-43E0-AF68-2A6563F8F704}" type="pres">
      <dgm:prSet presAssocID="{07E79721-9042-4787-8D72-5A54D5FE4E53}" presName="rootText" presStyleLbl="node3" presStyleIdx="4" presStyleCnt="6" custScaleX="174711" custLinFactNeighborX="2802" custLinFactNeighborY="-98992">
        <dgm:presLayoutVars>
          <dgm:chPref val="3"/>
        </dgm:presLayoutVars>
      </dgm:prSet>
      <dgm:spPr/>
    </dgm:pt>
    <dgm:pt modelId="{4CA4198F-11B5-4E3D-B29E-EE3A85E62229}" type="pres">
      <dgm:prSet presAssocID="{07E79721-9042-4787-8D72-5A54D5FE4E53}" presName="rootConnector" presStyleLbl="node3" presStyleIdx="4" presStyleCnt="6"/>
      <dgm:spPr/>
    </dgm:pt>
    <dgm:pt modelId="{AD0FB055-6A0A-457A-BE9E-07F2ABFA8190}" type="pres">
      <dgm:prSet presAssocID="{07E79721-9042-4787-8D72-5A54D5FE4E53}" presName="hierChild4" presStyleCnt="0"/>
      <dgm:spPr/>
    </dgm:pt>
    <dgm:pt modelId="{7DB43B13-E6D3-4196-913A-881C2B310053}" type="pres">
      <dgm:prSet presAssocID="{07E79721-9042-4787-8D72-5A54D5FE4E53}" presName="hierChild5" presStyleCnt="0"/>
      <dgm:spPr/>
    </dgm:pt>
    <dgm:pt modelId="{4364CA6D-27AF-4FB4-B4A1-E1A7EE5EC049}" type="pres">
      <dgm:prSet presAssocID="{298DC51D-F4F2-4C43-8462-D908C7B6E2A6}" presName="hierChild5" presStyleCnt="0"/>
      <dgm:spPr/>
    </dgm:pt>
    <dgm:pt modelId="{0E40561F-B556-4883-8ACF-010894994990}" type="pres">
      <dgm:prSet presAssocID="{EC84D9C7-95CB-46C4-8F50-4B6FA0922D65}" presName="Name37" presStyleLbl="parChTrans1D2" presStyleIdx="1" presStyleCnt="5"/>
      <dgm:spPr/>
    </dgm:pt>
    <dgm:pt modelId="{D0619600-C260-4680-ACDE-FC22992FE141}" type="pres">
      <dgm:prSet presAssocID="{891DF5CD-202D-4399-8ABD-62782F68A9B5}" presName="hierRoot2" presStyleCnt="0">
        <dgm:presLayoutVars>
          <dgm:hierBranch val="init"/>
        </dgm:presLayoutVars>
      </dgm:prSet>
      <dgm:spPr/>
    </dgm:pt>
    <dgm:pt modelId="{BFEB7057-0D88-42A3-96B4-95EAE3BB754C}" type="pres">
      <dgm:prSet presAssocID="{891DF5CD-202D-4399-8ABD-62782F68A9B5}" presName="rootComposite" presStyleCnt="0"/>
      <dgm:spPr/>
    </dgm:pt>
    <dgm:pt modelId="{0741B340-DD9C-48D3-88A4-7B5632CC89F8}" type="pres">
      <dgm:prSet presAssocID="{891DF5CD-202D-4399-8ABD-62782F68A9B5}" presName="rootText" presStyleLbl="node2" presStyleIdx="1" presStyleCnt="4" custScaleX="180493">
        <dgm:presLayoutVars>
          <dgm:chPref val="3"/>
        </dgm:presLayoutVars>
      </dgm:prSet>
      <dgm:spPr/>
    </dgm:pt>
    <dgm:pt modelId="{71124168-5232-43D0-ACBF-4B6C683FE04B}" type="pres">
      <dgm:prSet presAssocID="{891DF5CD-202D-4399-8ABD-62782F68A9B5}" presName="rootConnector" presStyleLbl="node2" presStyleIdx="1" presStyleCnt="4"/>
      <dgm:spPr/>
    </dgm:pt>
    <dgm:pt modelId="{9D9F9E5D-2C14-4FB9-A2D4-888ACC21B269}" type="pres">
      <dgm:prSet presAssocID="{891DF5CD-202D-4399-8ABD-62782F68A9B5}" presName="hierChild4" presStyleCnt="0"/>
      <dgm:spPr/>
    </dgm:pt>
    <dgm:pt modelId="{116F8F11-0B50-4DFC-9FCC-666CCCC734B2}" type="pres">
      <dgm:prSet presAssocID="{891DF5CD-202D-4399-8ABD-62782F68A9B5}" presName="hierChild5" presStyleCnt="0"/>
      <dgm:spPr/>
    </dgm:pt>
    <dgm:pt modelId="{A3315B08-AE8C-4A7D-9B6E-0208FFCC568D}" type="pres">
      <dgm:prSet presAssocID="{98A3C892-FF81-490D-8B3B-44732B2C875A}" presName="Name37" presStyleLbl="parChTrans1D2" presStyleIdx="2" presStyleCnt="5"/>
      <dgm:spPr/>
    </dgm:pt>
    <dgm:pt modelId="{439D25EF-58A0-4855-884E-52F88290E7F6}" type="pres">
      <dgm:prSet presAssocID="{24B5730D-425B-4A8C-93BB-C8AFE364E9F8}" presName="hierRoot2" presStyleCnt="0">
        <dgm:presLayoutVars>
          <dgm:hierBranch val="init"/>
        </dgm:presLayoutVars>
      </dgm:prSet>
      <dgm:spPr/>
    </dgm:pt>
    <dgm:pt modelId="{A4DBE7BE-E106-4FB0-A1F4-CBAAFC85F4C7}" type="pres">
      <dgm:prSet presAssocID="{24B5730D-425B-4A8C-93BB-C8AFE364E9F8}" presName="rootComposite" presStyleCnt="0"/>
      <dgm:spPr/>
    </dgm:pt>
    <dgm:pt modelId="{11DD64B8-AC8E-44DB-B68D-DDC09FEE0C6A}" type="pres">
      <dgm:prSet presAssocID="{24B5730D-425B-4A8C-93BB-C8AFE364E9F8}" presName="rootText" presStyleLbl="node2" presStyleIdx="2" presStyleCnt="4" custScaleX="174661">
        <dgm:presLayoutVars>
          <dgm:chPref val="3"/>
        </dgm:presLayoutVars>
      </dgm:prSet>
      <dgm:spPr/>
    </dgm:pt>
    <dgm:pt modelId="{AE80B4D7-EE8F-4EE6-BD80-2D306C5DAFB8}" type="pres">
      <dgm:prSet presAssocID="{24B5730D-425B-4A8C-93BB-C8AFE364E9F8}" presName="rootConnector" presStyleLbl="node2" presStyleIdx="2" presStyleCnt="4"/>
      <dgm:spPr/>
    </dgm:pt>
    <dgm:pt modelId="{A6225C83-2CE8-4A76-8FA4-54D568A95715}" type="pres">
      <dgm:prSet presAssocID="{24B5730D-425B-4A8C-93BB-C8AFE364E9F8}" presName="hierChild4" presStyleCnt="0"/>
      <dgm:spPr/>
    </dgm:pt>
    <dgm:pt modelId="{0E073766-EB59-4E14-AF54-5EC13646788C}" type="pres">
      <dgm:prSet presAssocID="{24B5730D-425B-4A8C-93BB-C8AFE364E9F8}" presName="hierChild5" presStyleCnt="0"/>
      <dgm:spPr/>
    </dgm:pt>
    <dgm:pt modelId="{0B9307B6-25B6-41F1-AEEE-29738ABCEC65}" type="pres">
      <dgm:prSet presAssocID="{EA3F62D9-E28E-488F-8C8B-6ECB6E4B0FCE}" presName="Name37" presStyleLbl="parChTrans1D2" presStyleIdx="3" presStyleCnt="5"/>
      <dgm:spPr/>
    </dgm:pt>
    <dgm:pt modelId="{55966F0D-8FB9-4D40-A83D-6CD465E917C5}" type="pres">
      <dgm:prSet presAssocID="{0F806865-25D6-477E-94D8-2D10B594B7F8}" presName="hierRoot2" presStyleCnt="0">
        <dgm:presLayoutVars>
          <dgm:hierBranch val="init"/>
        </dgm:presLayoutVars>
      </dgm:prSet>
      <dgm:spPr/>
    </dgm:pt>
    <dgm:pt modelId="{ED76FA06-24E2-4784-B95B-BFAF782481BB}" type="pres">
      <dgm:prSet presAssocID="{0F806865-25D6-477E-94D8-2D10B594B7F8}" presName="rootComposite" presStyleCnt="0"/>
      <dgm:spPr/>
    </dgm:pt>
    <dgm:pt modelId="{39BD221C-CEFE-48BD-BE43-16163DCBA480}" type="pres">
      <dgm:prSet presAssocID="{0F806865-25D6-477E-94D8-2D10B594B7F8}" presName="rootText" presStyleLbl="node2" presStyleIdx="3" presStyleCnt="4" custScaleX="177301">
        <dgm:presLayoutVars>
          <dgm:chPref val="3"/>
        </dgm:presLayoutVars>
      </dgm:prSet>
      <dgm:spPr/>
    </dgm:pt>
    <dgm:pt modelId="{BC2C70CA-6321-4AFE-B22D-33AA88DAB71F}" type="pres">
      <dgm:prSet presAssocID="{0F806865-25D6-477E-94D8-2D10B594B7F8}" presName="rootConnector" presStyleLbl="node2" presStyleIdx="3" presStyleCnt="4"/>
      <dgm:spPr/>
    </dgm:pt>
    <dgm:pt modelId="{8B609CEB-3B41-452F-A169-134D26C6DCEB}" type="pres">
      <dgm:prSet presAssocID="{0F806865-25D6-477E-94D8-2D10B594B7F8}" presName="hierChild4" presStyleCnt="0"/>
      <dgm:spPr/>
    </dgm:pt>
    <dgm:pt modelId="{6C74018F-749F-45DC-9D31-834F44C3A368}" type="pres">
      <dgm:prSet presAssocID="{0F806865-25D6-477E-94D8-2D10B594B7F8}" presName="hierChild5" presStyleCnt="0"/>
      <dgm:spPr/>
    </dgm:pt>
    <dgm:pt modelId="{9A90E53A-5EF2-4108-ACCE-4E0C1EEC76FF}" type="pres">
      <dgm:prSet presAssocID="{FAA7E55C-4817-40D1-93F0-267B36F98611}" presName="hierChild3" presStyleCnt="0"/>
      <dgm:spPr/>
    </dgm:pt>
    <dgm:pt modelId="{00FB6B88-8B03-4406-BFCD-286E1B38F158}" type="pres">
      <dgm:prSet presAssocID="{0237644D-45B6-4255-B973-B3EE4617080F}" presName="Name111" presStyleLbl="parChTrans1D2" presStyleIdx="4" presStyleCnt="5"/>
      <dgm:spPr/>
    </dgm:pt>
    <dgm:pt modelId="{85FF14C5-AE51-49F6-B7CF-345AD2DEC6AD}" type="pres">
      <dgm:prSet presAssocID="{0EB01CB7-3BA9-41FE-81B6-9B1D885010B5}" presName="hierRoot3" presStyleCnt="0">
        <dgm:presLayoutVars>
          <dgm:hierBranch val="init"/>
        </dgm:presLayoutVars>
      </dgm:prSet>
      <dgm:spPr/>
    </dgm:pt>
    <dgm:pt modelId="{AE33402B-3970-4EDF-A167-4E7AED6EDF4B}" type="pres">
      <dgm:prSet presAssocID="{0EB01CB7-3BA9-41FE-81B6-9B1D885010B5}" presName="rootComposite3" presStyleCnt="0"/>
      <dgm:spPr/>
    </dgm:pt>
    <dgm:pt modelId="{3A340429-3224-4CB3-BA2E-72416E1659C5}" type="pres">
      <dgm:prSet presAssocID="{0EB01CB7-3BA9-41FE-81B6-9B1D885010B5}" presName="rootText3" presStyleLbl="asst1" presStyleIdx="0" presStyleCnt="1" custScaleX="161989" custLinFactX="100000" custLinFactNeighborX="147392" custLinFactNeighborY="-3310">
        <dgm:presLayoutVars>
          <dgm:chPref val="3"/>
        </dgm:presLayoutVars>
      </dgm:prSet>
      <dgm:spPr/>
    </dgm:pt>
    <dgm:pt modelId="{99918889-A55B-4E93-9C7C-8722A721186E}" type="pres">
      <dgm:prSet presAssocID="{0EB01CB7-3BA9-41FE-81B6-9B1D885010B5}" presName="rootConnector3" presStyleLbl="asst1" presStyleIdx="0" presStyleCnt="1"/>
      <dgm:spPr/>
    </dgm:pt>
    <dgm:pt modelId="{01F5EA07-5A5D-4C83-B161-00066D6ACA8C}" type="pres">
      <dgm:prSet presAssocID="{0EB01CB7-3BA9-41FE-81B6-9B1D885010B5}" presName="hierChild6" presStyleCnt="0"/>
      <dgm:spPr/>
    </dgm:pt>
    <dgm:pt modelId="{4429CA9E-E23E-4510-AFAB-58B2A9054C70}" type="pres">
      <dgm:prSet presAssocID="{DDD6EACB-B285-4590-9046-46758AE847EA}" presName="Name37" presStyleLbl="parChTrans1D3" presStyleIdx="5" presStyleCnt="6"/>
      <dgm:spPr/>
    </dgm:pt>
    <dgm:pt modelId="{EFB07598-0A2F-4A1E-A32D-7483DB926CCB}" type="pres">
      <dgm:prSet presAssocID="{301C5FD2-0826-4E23-B7AA-6A9D5ACE557D}" presName="hierRoot2" presStyleCnt="0">
        <dgm:presLayoutVars>
          <dgm:hierBranch val="init"/>
        </dgm:presLayoutVars>
      </dgm:prSet>
      <dgm:spPr/>
    </dgm:pt>
    <dgm:pt modelId="{DE332B9C-4E2F-4A73-81F2-C0659419A7EC}" type="pres">
      <dgm:prSet presAssocID="{301C5FD2-0826-4E23-B7AA-6A9D5ACE557D}" presName="rootComposite" presStyleCnt="0"/>
      <dgm:spPr/>
    </dgm:pt>
    <dgm:pt modelId="{A1B4F047-547F-4B13-8942-F9DB966FB71B}" type="pres">
      <dgm:prSet presAssocID="{301C5FD2-0826-4E23-B7AA-6A9D5ACE557D}" presName="rootText" presStyleLbl="node3" presStyleIdx="5" presStyleCnt="6" custLinFactX="104233" custLinFactNeighborX="200000" custLinFactNeighborY="-19574">
        <dgm:presLayoutVars>
          <dgm:chPref val="3"/>
        </dgm:presLayoutVars>
      </dgm:prSet>
      <dgm:spPr/>
    </dgm:pt>
    <dgm:pt modelId="{76A06BCF-6067-4DE0-B435-9E1A78529FFD}" type="pres">
      <dgm:prSet presAssocID="{301C5FD2-0826-4E23-B7AA-6A9D5ACE557D}" presName="rootConnector" presStyleLbl="node3" presStyleIdx="5" presStyleCnt="6"/>
      <dgm:spPr/>
    </dgm:pt>
    <dgm:pt modelId="{6D25A171-1BD6-470A-865C-0F40C6300A52}" type="pres">
      <dgm:prSet presAssocID="{301C5FD2-0826-4E23-B7AA-6A9D5ACE557D}" presName="hierChild4" presStyleCnt="0"/>
      <dgm:spPr/>
    </dgm:pt>
    <dgm:pt modelId="{F7B9F1F6-63D0-43D4-B81E-10E3C3AF29AA}" type="pres">
      <dgm:prSet presAssocID="{301C5FD2-0826-4E23-B7AA-6A9D5ACE557D}" presName="hierChild5" presStyleCnt="0"/>
      <dgm:spPr/>
    </dgm:pt>
    <dgm:pt modelId="{C1B21E16-FDD4-4933-AF41-D4A545552A49}" type="pres">
      <dgm:prSet presAssocID="{0EB01CB7-3BA9-41FE-81B6-9B1D885010B5}" presName="hierChild7" presStyleCnt="0"/>
      <dgm:spPr/>
    </dgm:pt>
  </dgm:ptLst>
  <dgm:cxnLst>
    <dgm:cxn modelId="{8DE02C06-F70F-4E00-B7FD-836C2F3E2A44}" srcId="{FAA7E55C-4817-40D1-93F0-267B36F98611}" destId="{298DC51D-F4F2-4C43-8462-D908C7B6E2A6}" srcOrd="1" destOrd="0" parTransId="{8F7B7CF2-4975-4712-9355-66902A59BB2A}" sibTransId="{31C42166-AAD5-4A3D-BF3A-F67A60AD90EE}"/>
    <dgm:cxn modelId="{2B1D4E0F-92D4-4496-A17D-9A60A14269DD}" srcId="{69648D64-951D-4C8D-AB28-AC4DBA576EEF}" destId="{FAA7E55C-4817-40D1-93F0-267B36F98611}" srcOrd="0" destOrd="0" parTransId="{703BC387-84B3-43BD-901B-E44B45A6D2D1}" sibTransId="{8F36D86A-C8A1-404D-8539-1EA4DB724206}"/>
    <dgm:cxn modelId="{073C1112-EA85-4917-AF62-586F0DCBB01D}" srcId="{FAA7E55C-4817-40D1-93F0-267B36F98611}" destId="{0F806865-25D6-477E-94D8-2D10B594B7F8}" srcOrd="4" destOrd="0" parTransId="{EA3F62D9-E28E-488F-8C8B-6ECB6E4B0FCE}" sibTransId="{39134F49-D6B9-486B-9D8D-69F3BE967DA3}"/>
    <dgm:cxn modelId="{428F5813-62CF-4DD6-B3B0-322D8D776C9E}" type="presOf" srcId="{07E79721-9042-4787-8D72-5A54D5FE4E53}" destId="{E1949E8D-0E11-43E0-AF68-2A6563F8F704}" srcOrd="0" destOrd="0" presId="urn:microsoft.com/office/officeart/2005/8/layout/orgChart1"/>
    <dgm:cxn modelId="{FA13A625-A2AB-4BD2-BFDA-0CF0E952A16A}" type="presOf" srcId="{08E4A0B6-7119-4460-B646-FE1D8E41BC01}" destId="{E0095C95-D58F-4702-A5BE-CA554FC7194F}" srcOrd="0" destOrd="0" presId="urn:microsoft.com/office/officeart/2005/8/layout/orgChart1"/>
    <dgm:cxn modelId="{88FD0C31-CC73-45C1-A65A-64553D0C6D7E}" type="presOf" srcId="{24B5730D-425B-4A8C-93BB-C8AFE364E9F8}" destId="{AE80B4D7-EE8F-4EE6-BD80-2D306C5DAFB8}" srcOrd="1" destOrd="0" presId="urn:microsoft.com/office/officeart/2005/8/layout/orgChart1"/>
    <dgm:cxn modelId="{1F24DE34-54A1-43A6-A654-F06557900B1B}" type="presOf" srcId="{298DC51D-F4F2-4C43-8462-D908C7B6E2A6}" destId="{8D4F6ABF-0E59-4BDF-AA5C-4E122884D5DC}" srcOrd="1" destOrd="0" presId="urn:microsoft.com/office/officeart/2005/8/layout/orgChart1"/>
    <dgm:cxn modelId="{51A9C23A-01F9-4368-813A-345C02B13053}" srcId="{298DC51D-F4F2-4C43-8462-D908C7B6E2A6}" destId="{3190C134-5B51-4884-855B-AED31ED273B9}" srcOrd="1" destOrd="0" parTransId="{4571CBE5-5EE3-40FA-AD0E-B0511D8E58C3}" sibTransId="{4CBA0BFB-052C-44B3-B246-B24DA8094CEA}"/>
    <dgm:cxn modelId="{1CFFF43D-E732-43FA-B55A-47F031A057DE}" srcId="{298DC51D-F4F2-4C43-8462-D908C7B6E2A6}" destId="{1FA20F86-21E7-479C-8AE8-01072BD4B682}" srcOrd="0" destOrd="0" parTransId="{CAAF32D1-F218-43F8-AF83-B0FCBE97F533}" sibTransId="{EBF33C73-EF04-4EB5-86CF-457E7753F0AB}"/>
    <dgm:cxn modelId="{ADEB243F-8C4A-4424-8CEE-5CDFA8DE8722}" type="presOf" srcId="{8F7B7CF2-4975-4712-9355-66902A59BB2A}" destId="{3DC9631D-5F4A-4776-9DDE-129038664A14}" srcOrd="0" destOrd="0" presId="urn:microsoft.com/office/officeart/2005/8/layout/orgChart1"/>
    <dgm:cxn modelId="{247D2A41-14F9-4204-BDCE-E4BCBEBDB17D}" type="presOf" srcId="{1FA20F86-21E7-479C-8AE8-01072BD4B682}" destId="{9541459A-01D6-401A-BAE8-67ABBD8C94E0}" srcOrd="1" destOrd="0" presId="urn:microsoft.com/office/officeart/2005/8/layout/orgChart1"/>
    <dgm:cxn modelId="{43C0FC61-F221-4570-A9F3-73729EA01E96}" type="presOf" srcId="{EA3F62D9-E28E-488F-8C8B-6ECB6E4B0FCE}" destId="{0B9307B6-25B6-41F1-AEEE-29738ABCEC65}" srcOrd="0" destOrd="0" presId="urn:microsoft.com/office/officeart/2005/8/layout/orgChart1"/>
    <dgm:cxn modelId="{69C7B445-D0E7-4617-86F7-F645FC620D01}" type="presOf" srcId="{4571CBE5-5EE3-40FA-AD0E-B0511D8E58C3}" destId="{5A5358F0-CE8E-464B-8B42-BAA081BB570C}" srcOrd="0" destOrd="0" presId="urn:microsoft.com/office/officeart/2005/8/layout/orgChart1"/>
    <dgm:cxn modelId="{FF08FA65-E945-48B8-8404-3B7EA6AE3E6C}" type="presOf" srcId="{0EB01CB7-3BA9-41FE-81B6-9B1D885010B5}" destId="{99918889-A55B-4E93-9C7C-8722A721186E}" srcOrd="1" destOrd="0" presId="urn:microsoft.com/office/officeart/2005/8/layout/orgChart1"/>
    <dgm:cxn modelId="{6DA48E6B-B5FD-47BB-8440-4DC4214A6C21}" srcId="{0EB01CB7-3BA9-41FE-81B6-9B1D885010B5}" destId="{301C5FD2-0826-4E23-B7AA-6A9D5ACE557D}" srcOrd="0" destOrd="0" parTransId="{DDD6EACB-B285-4590-9046-46758AE847EA}" sibTransId="{CC882467-8B84-4473-B55E-DAB579941FFE}"/>
    <dgm:cxn modelId="{76DF144C-9905-4F44-A8DB-5A7111FB7AA3}" srcId="{298DC51D-F4F2-4C43-8462-D908C7B6E2A6}" destId="{5EF00C3C-915A-4F01-9363-E34FF3688B71}" srcOrd="3" destOrd="0" parTransId="{08E4A0B6-7119-4460-B646-FE1D8E41BC01}" sibTransId="{7B5877AD-363F-49E0-8E6D-4FA711F2A61B}"/>
    <dgm:cxn modelId="{CC65C54D-9490-4223-B7A0-647BD6C606CA}" type="presOf" srcId="{891DF5CD-202D-4399-8ABD-62782F68A9B5}" destId="{71124168-5232-43D0-ACBF-4B6C683FE04B}" srcOrd="1" destOrd="0" presId="urn:microsoft.com/office/officeart/2005/8/layout/orgChart1"/>
    <dgm:cxn modelId="{9F2E9A4E-A638-47CC-9F02-CF314F332B15}" type="presOf" srcId="{36D1BEAF-9080-4C70-A391-3A6F4C0A92FA}" destId="{66C5A80B-7060-44BC-A936-BC359A64F031}" srcOrd="0" destOrd="0" presId="urn:microsoft.com/office/officeart/2005/8/layout/orgChart1"/>
    <dgm:cxn modelId="{C999BC6E-2494-446E-95DE-02CCFDFA680D}" srcId="{FAA7E55C-4817-40D1-93F0-267B36F98611}" destId="{0EB01CB7-3BA9-41FE-81B6-9B1D885010B5}" srcOrd="0" destOrd="0" parTransId="{0237644D-45B6-4255-B973-B3EE4617080F}" sibTransId="{031AF129-FACC-4BDE-A88D-6A5A123AC0B4}"/>
    <dgm:cxn modelId="{2903BD6E-C747-48EA-981F-7789B50205F8}" type="presOf" srcId="{0F806865-25D6-477E-94D8-2D10B594B7F8}" destId="{39BD221C-CEFE-48BD-BE43-16163DCBA480}" srcOrd="0" destOrd="0" presId="urn:microsoft.com/office/officeart/2005/8/layout/orgChart1"/>
    <dgm:cxn modelId="{B062156F-37B9-4A40-9607-758C36C8A8CA}" type="presOf" srcId="{301C5FD2-0826-4E23-B7AA-6A9D5ACE557D}" destId="{76A06BCF-6067-4DE0-B435-9E1A78529FFD}" srcOrd="1" destOrd="0" presId="urn:microsoft.com/office/officeart/2005/8/layout/orgChart1"/>
    <dgm:cxn modelId="{F0EEAB4F-F2D6-4886-84A9-CF7DCFB8DFC1}" type="presOf" srcId="{DDD6EACB-B285-4590-9046-46758AE847EA}" destId="{4429CA9E-E23E-4510-AFAB-58B2A9054C70}" srcOrd="0" destOrd="0" presId="urn:microsoft.com/office/officeart/2005/8/layout/orgChart1"/>
    <dgm:cxn modelId="{07FEAB70-85C2-448E-B142-F14F672C428E}" type="presOf" srcId="{301C5FD2-0826-4E23-B7AA-6A9D5ACE557D}" destId="{A1B4F047-547F-4B13-8942-F9DB966FB71B}" srcOrd="0" destOrd="0" presId="urn:microsoft.com/office/officeart/2005/8/layout/orgChart1"/>
    <dgm:cxn modelId="{05220374-DCFA-4402-A7EA-CDC1102D2C74}" type="presOf" srcId="{0F806865-25D6-477E-94D8-2D10B594B7F8}" destId="{BC2C70CA-6321-4AFE-B22D-33AA88DAB71F}" srcOrd="1" destOrd="0" presId="urn:microsoft.com/office/officeart/2005/8/layout/orgChart1"/>
    <dgm:cxn modelId="{F7D92B76-3C0A-4EBA-A5A4-C882BDFC704C}" type="presOf" srcId="{0237644D-45B6-4255-B973-B3EE4617080F}" destId="{00FB6B88-8B03-4406-BFCD-286E1B38F158}" srcOrd="0" destOrd="0" presId="urn:microsoft.com/office/officeart/2005/8/layout/orgChart1"/>
    <dgm:cxn modelId="{A7D3247E-9DC4-4057-BF15-436D25015E61}" type="presOf" srcId="{EC84D9C7-95CB-46C4-8F50-4B6FA0922D65}" destId="{0E40561F-B556-4883-8ACF-010894994990}" srcOrd="0" destOrd="0" presId="urn:microsoft.com/office/officeart/2005/8/layout/orgChart1"/>
    <dgm:cxn modelId="{777ACF80-8740-4AF1-A0FF-28D5F29EAF89}" type="presOf" srcId="{E079D7F3-3E88-46A5-9B03-A05A89237944}" destId="{3C1C855F-C1C5-4766-AE65-ADC9123E15CA}" srcOrd="0" destOrd="0" presId="urn:microsoft.com/office/officeart/2005/8/layout/orgChart1"/>
    <dgm:cxn modelId="{1E3A7A84-A46F-4175-A01C-933C794F4A64}" type="presOf" srcId="{5EF00C3C-915A-4F01-9363-E34FF3688B71}" destId="{07DD29D5-75B8-4BF5-9D48-A5BDAC9F97DE}" srcOrd="0" destOrd="0" presId="urn:microsoft.com/office/officeart/2005/8/layout/orgChart1"/>
    <dgm:cxn modelId="{56071588-085F-4B4F-BFB5-96FC013B9449}" srcId="{298DC51D-F4F2-4C43-8462-D908C7B6E2A6}" destId="{07E79721-9042-4787-8D72-5A54D5FE4E53}" srcOrd="4" destOrd="0" parTransId="{E079D7F3-3E88-46A5-9B03-A05A89237944}" sibTransId="{5D5C4685-3346-43FB-8C02-6EEEEB209C8B}"/>
    <dgm:cxn modelId="{A910398C-B602-4F1A-8B84-901C84F2DECC}" type="presOf" srcId="{298DC51D-F4F2-4C43-8462-D908C7B6E2A6}" destId="{C9AAB17C-364D-48B4-B33C-67659FE62E82}" srcOrd="0" destOrd="0" presId="urn:microsoft.com/office/officeart/2005/8/layout/orgChart1"/>
    <dgm:cxn modelId="{8F762291-F2D4-48A8-B5D5-887849C82DBE}" type="presOf" srcId="{FAA7E55C-4817-40D1-93F0-267B36F98611}" destId="{40A582B2-6597-4FF8-B9AA-4CB7997C4351}" srcOrd="0" destOrd="0" presId="urn:microsoft.com/office/officeart/2005/8/layout/orgChart1"/>
    <dgm:cxn modelId="{EC6A5C99-CA3A-4D74-961F-AFDC0A943789}" srcId="{298DC51D-F4F2-4C43-8462-D908C7B6E2A6}" destId="{36D1BEAF-9080-4C70-A391-3A6F4C0A92FA}" srcOrd="2" destOrd="0" parTransId="{C497D63F-AE12-4FDD-B6F7-AE13E87C56DC}" sibTransId="{AC305C70-624D-49E9-B5BD-0C87E44589F3}"/>
    <dgm:cxn modelId="{4C8866A7-154F-470D-A45C-4B3F1CA704B0}" type="presOf" srcId="{FAA7E55C-4817-40D1-93F0-267B36F98611}" destId="{7BDA2522-D21C-473D-811B-50063B58F93A}" srcOrd="1" destOrd="0" presId="urn:microsoft.com/office/officeart/2005/8/layout/orgChart1"/>
    <dgm:cxn modelId="{043A74A7-9A17-420B-BDC0-4DBD95DF3584}" srcId="{FAA7E55C-4817-40D1-93F0-267B36F98611}" destId="{891DF5CD-202D-4399-8ABD-62782F68A9B5}" srcOrd="2" destOrd="0" parTransId="{EC84D9C7-95CB-46C4-8F50-4B6FA0922D65}" sibTransId="{41CA7074-3B47-4444-9BA5-B95FB0E9216C}"/>
    <dgm:cxn modelId="{135789B5-0ECC-45B9-8D96-8F1B354C5109}" type="presOf" srcId="{3190C134-5B51-4884-855B-AED31ED273B9}" destId="{8791FB04-443A-402C-8143-C2C9A7917099}" srcOrd="1" destOrd="0" presId="urn:microsoft.com/office/officeart/2005/8/layout/orgChart1"/>
    <dgm:cxn modelId="{E533E1C3-CC2B-4551-B7C5-AA94012749B1}" type="presOf" srcId="{5EF00C3C-915A-4F01-9363-E34FF3688B71}" destId="{CA4E9627-C6A4-46EE-816D-AF43E1F90371}" srcOrd="1" destOrd="0" presId="urn:microsoft.com/office/officeart/2005/8/layout/orgChart1"/>
    <dgm:cxn modelId="{F22438C6-1AC5-428F-B005-008CAB2DF2BA}" type="presOf" srcId="{1FA20F86-21E7-479C-8AE8-01072BD4B682}" destId="{6497621D-7A32-4282-A05F-CAD7EB06C4D7}" srcOrd="0" destOrd="0" presId="urn:microsoft.com/office/officeart/2005/8/layout/orgChart1"/>
    <dgm:cxn modelId="{9A48BECE-D415-454D-92EB-C1FC7B983C1E}" type="presOf" srcId="{36D1BEAF-9080-4C70-A391-3A6F4C0A92FA}" destId="{7B455633-28BB-4FA9-B23C-BD40DC2BB2DA}" srcOrd="1" destOrd="0" presId="urn:microsoft.com/office/officeart/2005/8/layout/orgChart1"/>
    <dgm:cxn modelId="{C56D27D0-1CE3-4AB9-812D-A7FC7FD1CAA5}" type="presOf" srcId="{0EB01CB7-3BA9-41FE-81B6-9B1D885010B5}" destId="{3A340429-3224-4CB3-BA2E-72416E1659C5}" srcOrd="0" destOrd="0" presId="urn:microsoft.com/office/officeart/2005/8/layout/orgChart1"/>
    <dgm:cxn modelId="{CA2537D3-34B7-43AA-99CF-0AB57CE7B831}" type="presOf" srcId="{CAAF32D1-F218-43F8-AF83-B0FCBE97F533}" destId="{A68189E2-FE10-4705-9A76-367C17FC9399}" srcOrd="0" destOrd="0" presId="urn:microsoft.com/office/officeart/2005/8/layout/orgChart1"/>
    <dgm:cxn modelId="{B48A4AD6-E839-4FD6-8AB3-4553ED8092B7}" type="presOf" srcId="{24B5730D-425B-4A8C-93BB-C8AFE364E9F8}" destId="{11DD64B8-AC8E-44DB-B68D-DDC09FEE0C6A}" srcOrd="0" destOrd="0" presId="urn:microsoft.com/office/officeart/2005/8/layout/orgChart1"/>
    <dgm:cxn modelId="{3B1730DA-640A-4913-9C8B-90DE8A88DA1D}" type="presOf" srcId="{98A3C892-FF81-490D-8B3B-44732B2C875A}" destId="{A3315B08-AE8C-4A7D-9B6E-0208FFCC568D}" srcOrd="0" destOrd="0" presId="urn:microsoft.com/office/officeart/2005/8/layout/orgChart1"/>
    <dgm:cxn modelId="{9DA345DD-B064-48C2-8021-95873C8B1E8A}" type="presOf" srcId="{69648D64-951D-4C8D-AB28-AC4DBA576EEF}" destId="{637052D1-4515-4E6C-A8F9-258EE584CDC0}" srcOrd="0" destOrd="0" presId="urn:microsoft.com/office/officeart/2005/8/layout/orgChart1"/>
    <dgm:cxn modelId="{2B72C0DF-92EB-45BA-9373-65D954647A95}" srcId="{FAA7E55C-4817-40D1-93F0-267B36F98611}" destId="{24B5730D-425B-4A8C-93BB-C8AFE364E9F8}" srcOrd="3" destOrd="0" parTransId="{98A3C892-FF81-490D-8B3B-44732B2C875A}" sibTransId="{F1CD96C2-5F3E-4488-B781-D8C43BBDE817}"/>
    <dgm:cxn modelId="{578D23E0-AD4F-4716-ABE0-7706179CF500}" type="presOf" srcId="{891DF5CD-202D-4399-8ABD-62782F68A9B5}" destId="{0741B340-DD9C-48D3-88A4-7B5632CC89F8}" srcOrd="0" destOrd="0" presId="urn:microsoft.com/office/officeart/2005/8/layout/orgChart1"/>
    <dgm:cxn modelId="{F82326EC-B40A-42B7-BDCE-7123E1AB1C64}" type="presOf" srcId="{3190C134-5B51-4884-855B-AED31ED273B9}" destId="{95822582-5BEB-4016-A780-FBDE1A3D8303}" srcOrd="0" destOrd="0" presId="urn:microsoft.com/office/officeart/2005/8/layout/orgChart1"/>
    <dgm:cxn modelId="{44E9FAFA-A526-410A-8DCE-B5E4FFC21F94}" type="presOf" srcId="{C497D63F-AE12-4FDD-B6F7-AE13E87C56DC}" destId="{5E2C8FBC-84EE-4A77-BDED-457948B308D9}" srcOrd="0" destOrd="0" presId="urn:microsoft.com/office/officeart/2005/8/layout/orgChart1"/>
    <dgm:cxn modelId="{CB4BF2FE-F1CB-4BA4-BD0F-5201FF97BEE2}" type="presOf" srcId="{07E79721-9042-4787-8D72-5A54D5FE4E53}" destId="{4CA4198F-11B5-4E3D-B29E-EE3A85E62229}" srcOrd="1" destOrd="0" presId="urn:microsoft.com/office/officeart/2005/8/layout/orgChart1"/>
    <dgm:cxn modelId="{B361D829-FDA0-49DD-A7DA-A6363E145B0E}" type="presParOf" srcId="{637052D1-4515-4E6C-A8F9-258EE584CDC0}" destId="{318C259E-C99F-493E-AF2C-5C106F0CF24F}" srcOrd="0" destOrd="0" presId="urn:microsoft.com/office/officeart/2005/8/layout/orgChart1"/>
    <dgm:cxn modelId="{042B7DA4-E99B-4193-AA4D-18E87CA475DF}" type="presParOf" srcId="{318C259E-C99F-493E-AF2C-5C106F0CF24F}" destId="{5409CEB9-67E1-4FB2-8B1E-A589082A2EC8}" srcOrd="0" destOrd="0" presId="urn:microsoft.com/office/officeart/2005/8/layout/orgChart1"/>
    <dgm:cxn modelId="{1C3E2726-F0E9-406A-B70A-2E79F7C0C23F}" type="presParOf" srcId="{5409CEB9-67E1-4FB2-8B1E-A589082A2EC8}" destId="{40A582B2-6597-4FF8-B9AA-4CB7997C4351}" srcOrd="0" destOrd="0" presId="urn:microsoft.com/office/officeart/2005/8/layout/orgChart1"/>
    <dgm:cxn modelId="{56119FA5-5813-4AA0-AF5D-29C3E130790A}" type="presParOf" srcId="{5409CEB9-67E1-4FB2-8B1E-A589082A2EC8}" destId="{7BDA2522-D21C-473D-811B-50063B58F93A}" srcOrd="1" destOrd="0" presId="urn:microsoft.com/office/officeart/2005/8/layout/orgChart1"/>
    <dgm:cxn modelId="{B39168BC-4771-4971-B052-710DC36620A8}" type="presParOf" srcId="{318C259E-C99F-493E-AF2C-5C106F0CF24F}" destId="{D141C96B-5202-4563-BA8F-5D2342A09458}" srcOrd="1" destOrd="0" presId="urn:microsoft.com/office/officeart/2005/8/layout/orgChart1"/>
    <dgm:cxn modelId="{65602C4C-BC3C-4D3F-A8E8-70DD8010D566}" type="presParOf" srcId="{D141C96B-5202-4563-BA8F-5D2342A09458}" destId="{3DC9631D-5F4A-4776-9DDE-129038664A14}" srcOrd="0" destOrd="0" presId="urn:microsoft.com/office/officeart/2005/8/layout/orgChart1"/>
    <dgm:cxn modelId="{6EE34ECD-BB11-46F2-8B16-7F2891EEA9F1}" type="presParOf" srcId="{D141C96B-5202-4563-BA8F-5D2342A09458}" destId="{551E58C8-81DA-4CC0-B9C7-201026952C09}" srcOrd="1" destOrd="0" presId="urn:microsoft.com/office/officeart/2005/8/layout/orgChart1"/>
    <dgm:cxn modelId="{B6A057E5-0C4D-41BE-83BE-9EF20C7AEEF0}" type="presParOf" srcId="{551E58C8-81DA-4CC0-B9C7-201026952C09}" destId="{B7223530-DC54-4EFD-96B5-2B2E25BA1DC6}" srcOrd="0" destOrd="0" presId="urn:microsoft.com/office/officeart/2005/8/layout/orgChart1"/>
    <dgm:cxn modelId="{F80F68B0-D586-4E22-8F89-867663ACE167}" type="presParOf" srcId="{B7223530-DC54-4EFD-96B5-2B2E25BA1DC6}" destId="{C9AAB17C-364D-48B4-B33C-67659FE62E82}" srcOrd="0" destOrd="0" presId="urn:microsoft.com/office/officeart/2005/8/layout/orgChart1"/>
    <dgm:cxn modelId="{C6C295FC-6149-4A10-BD59-8D293C5DA4A4}" type="presParOf" srcId="{B7223530-DC54-4EFD-96B5-2B2E25BA1DC6}" destId="{8D4F6ABF-0E59-4BDF-AA5C-4E122884D5DC}" srcOrd="1" destOrd="0" presId="urn:microsoft.com/office/officeart/2005/8/layout/orgChart1"/>
    <dgm:cxn modelId="{F1F615BC-4E1F-4751-9496-4FE5BA4383FC}" type="presParOf" srcId="{551E58C8-81DA-4CC0-B9C7-201026952C09}" destId="{61A46ABF-72FB-4582-999A-672185C294DC}" srcOrd="1" destOrd="0" presId="urn:microsoft.com/office/officeart/2005/8/layout/orgChart1"/>
    <dgm:cxn modelId="{B71DDE79-F764-4EB9-BD06-1294FBB6C518}" type="presParOf" srcId="{61A46ABF-72FB-4582-999A-672185C294DC}" destId="{A68189E2-FE10-4705-9A76-367C17FC9399}" srcOrd="0" destOrd="0" presId="urn:microsoft.com/office/officeart/2005/8/layout/orgChart1"/>
    <dgm:cxn modelId="{9F3AC616-B6D1-4160-BEC7-91609C848137}" type="presParOf" srcId="{61A46ABF-72FB-4582-999A-672185C294DC}" destId="{B9761505-99F7-4E8B-A477-24852696DA3C}" srcOrd="1" destOrd="0" presId="urn:microsoft.com/office/officeart/2005/8/layout/orgChart1"/>
    <dgm:cxn modelId="{16643BE8-3CD7-4F9A-AC57-0050B434AB6D}" type="presParOf" srcId="{B9761505-99F7-4E8B-A477-24852696DA3C}" destId="{B3B2EEF9-2F23-4B08-BE0F-A23BEDF5B2AC}" srcOrd="0" destOrd="0" presId="urn:microsoft.com/office/officeart/2005/8/layout/orgChart1"/>
    <dgm:cxn modelId="{1EA2A5B9-E8D8-482C-9370-B4DDD1B7ECDD}" type="presParOf" srcId="{B3B2EEF9-2F23-4B08-BE0F-A23BEDF5B2AC}" destId="{6497621D-7A32-4282-A05F-CAD7EB06C4D7}" srcOrd="0" destOrd="0" presId="urn:microsoft.com/office/officeart/2005/8/layout/orgChart1"/>
    <dgm:cxn modelId="{674BC06F-7775-4F9A-A980-1E8DE8C0130E}" type="presParOf" srcId="{B3B2EEF9-2F23-4B08-BE0F-A23BEDF5B2AC}" destId="{9541459A-01D6-401A-BAE8-67ABBD8C94E0}" srcOrd="1" destOrd="0" presId="urn:microsoft.com/office/officeart/2005/8/layout/orgChart1"/>
    <dgm:cxn modelId="{42E927D8-6FF1-453B-A031-17A7FF759C1C}" type="presParOf" srcId="{B9761505-99F7-4E8B-A477-24852696DA3C}" destId="{11500913-81D9-412C-A35F-B83C7B130F6A}" srcOrd="1" destOrd="0" presId="urn:microsoft.com/office/officeart/2005/8/layout/orgChart1"/>
    <dgm:cxn modelId="{9A99402E-8E1D-4FDE-AF0F-583A305FD155}" type="presParOf" srcId="{B9761505-99F7-4E8B-A477-24852696DA3C}" destId="{CB655068-A765-4FF5-83C4-D7AC797087A6}" srcOrd="2" destOrd="0" presId="urn:microsoft.com/office/officeart/2005/8/layout/orgChart1"/>
    <dgm:cxn modelId="{F04C8F80-1893-4E02-BB17-92C8626CC315}" type="presParOf" srcId="{61A46ABF-72FB-4582-999A-672185C294DC}" destId="{5A5358F0-CE8E-464B-8B42-BAA081BB570C}" srcOrd="2" destOrd="0" presId="urn:microsoft.com/office/officeart/2005/8/layout/orgChart1"/>
    <dgm:cxn modelId="{94C3AEA6-337D-43C8-A9C0-37A6F03E9715}" type="presParOf" srcId="{61A46ABF-72FB-4582-999A-672185C294DC}" destId="{5E3BF272-1E70-4CF2-8151-7249619781AC}" srcOrd="3" destOrd="0" presId="urn:microsoft.com/office/officeart/2005/8/layout/orgChart1"/>
    <dgm:cxn modelId="{9D78BE5F-085B-4C15-AB93-336D5A7DD21B}" type="presParOf" srcId="{5E3BF272-1E70-4CF2-8151-7249619781AC}" destId="{8641FAE7-C1A9-4D95-A22A-5E4E52850A2C}" srcOrd="0" destOrd="0" presId="urn:microsoft.com/office/officeart/2005/8/layout/orgChart1"/>
    <dgm:cxn modelId="{5A5FA7A3-137D-4B53-9493-CDBE5200213F}" type="presParOf" srcId="{8641FAE7-C1A9-4D95-A22A-5E4E52850A2C}" destId="{95822582-5BEB-4016-A780-FBDE1A3D8303}" srcOrd="0" destOrd="0" presId="urn:microsoft.com/office/officeart/2005/8/layout/orgChart1"/>
    <dgm:cxn modelId="{69559E5F-26CE-4C66-9949-285D8BB0CB0C}" type="presParOf" srcId="{8641FAE7-C1A9-4D95-A22A-5E4E52850A2C}" destId="{8791FB04-443A-402C-8143-C2C9A7917099}" srcOrd="1" destOrd="0" presId="urn:microsoft.com/office/officeart/2005/8/layout/orgChart1"/>
    <dgm:cxn modelId="{2C97303C-26B6-4B62-9BD0-2F48DAD9F2BB}" type="presParOf" srcId="{5E3BF272-1E70-4CF2-8151-7249619781AC}" destId="{C78A5F28-058F-441D-BC6E-85E0F88FBA0D}" srcOrd="1" destOrd="0" presId="urn:microsoft.com/office/officeart/2005/8/layout/orgChart1"/>
    <dgm:cxn modelId="{66BC081B-F7D6-4417-949C-DFE3B85E8BC2}" type="presParOf" srcId="{5E3BF272-1E70-4CF2-8151-7249619781AC}" destId="{01F84F65-33A1-4D24-9D60-3126DEAA3904}" srcOrd="2" destOrd="0" presId="urn:microsoft.com/office/officeart/2005/8/layout/orgChart1"/>
    <dgm:cxn modelId="{C8D4C244-17A4-4325-BB4E-41908DDC215D}" type="presParOf" srcId="{61A46ABF-72FB-4582-999A-672185C294DC}" destId="{5E2C8FBC-84EE-4A77-BDED-457948B308D9}" srcOrd="4" destOrd="0" presId="urn:microsoft.com/office/officeart/2005/8/layout/orgChart1"/>
    <dgm:cxn modelId="{28ED6D17-B85F-4095-9AA0-B2E05F0DF8AC}" type="presParOf" srcId="{61A46ABF-72FB-4582-999A-672185C294DC}" destId="{1D08C653-0040-43DA-82BA-88408B2C12E6}" srcOrd="5" destOrd="0" presId="urn:microsoft.com/office/officeart/2005/8/layout/orgChart1"/>
    <dgm:cxn modelId="{B88E5D8E-C3EF-494E-A780-9C6E02EA3877}" type="presParOf" srcId="{1D08C653-0040-43DA-82BA-88408B2C12E6}" destId="{0910B589-6C47-44A1-BA71-E21651B1C8E4}" srcOrd="0" destOrd="0" presId="urn:microsoft.com/office/officeart/2005/8/layout/orgChart1"/>
    <dgm:cxn modelId="{2C2956A4-B9DA-4BE7-A9A3-5C8BFC1124C6}" type="presParOf" srcId="{0910B589-6C47-44A1-BA71-E21651B1C8E4}" destId="{66C5A80B-7060-44BC-A936-BC359A64F031}" srcOrd="0" destOrd="0" presId="urn:microsoft.com/office/officeart/2005/8/layout/orgChart1"/>
    <dgm:cxn modelId="{11686D5A-BAEA-4D73-A17B-44AA67EBAE8B}" type="presParOf" srcId="{0910B589-6C47-44A1-BA71-E21651B1C8E4}" destId="{7B455633-28BB-4FA9-B23C-BD40DC2BB2DA}" srcOrd="1" destOrd="0" presId="urn:microsoft.com/office/officeart/2005/8/layout/orgChart1"/>
    <dgm:cxn modelId="{A351847A-3C67-4981-AEA8-563302396C2F}" type="presParOf" srcId="{1D08C653-0040-43DA-82BA-88408B2C12E6}" destId="{F3DA5007-B8A5-47DA-8DB7-846D085B8FA8}" srcOrd="1" destOrd="0" presId="urn:microsoft.com/office/officeart/2005/8/layout/orgChart1"/>
    <dgm:cxn modelId="{8506591B-FC59-4DDC-94BF-BBA7D5B32755}" type="presParOf" srcId="{1D08C653-0040-43DA-82BA-88408B2C12E6}" destId="{C0ADFF84-E805-420B-9710-57D320EB2415}" srcOrd="2" destOrd="0" presId="urn:microsoft.com/office/officeart/2005/8/layout/orgChart1"/>
    <dgm:cxn modelId="{B75D9EC4-95EC-4E7F-AB3E-EE4A0C744C57}" type="presParOf" srcId="{61A46ABF-72FB-4582-999A-672185C294DC}" destId="{E0095C95-D58F-4702-A5BE-CA554FC7194F}" srcOrd="6" destOrd="0" presId="urn:microsoft.com/office/officeart/2005/8/layout/orgChart1"/>
    <dgm:cxn modelId="{A8693F1E-C3D1-478A-A5D9-BEC6936AC38C}" type="presParOf" srcId="{61A46ABF-72FB-4582-999A-672185C294DC}" destId="{6EEEF8A2-76AA-4506-A13D-320EC2E39EFF}" srcOrd="7" destOrd="0" presId="urn:microsoft.com/office/officeart/2005/8/layout/orgChart1"/>
    <dgm:cxn modelId="{8E51F52E-B4C1-47EF-BDBB-FA2F0FB94D84}" type="presParOf" srcId="{6EEEF8A2-76AA-4506-A13D-320EC2E39EFF}" destId="{914BEBFB-2CFB-4EC2-9AE2-776E4E4C249A}" srcOrd="0" destOrd="0" presId="urn:microsoft.com/office/officeart/2005/8/layout/orgChart1"/>
    <dgm:cxn modelId="{1E6DD3ED-5198-45F0-AF56-485CB9650F49}" type="presParOf" srcId="{914BEBFB-2CFB-4EC2-9AE2-776E4E4C249A}" destId="{07DD29D5-75B8-4BF5-9D48-A5BDAC9F97DE}" srcOrd="0" destOrd="0" presId="urn:microsoft.com/office/officeart/2005/8/layout/orgChart1"/>
    <dgm:cxn modelId="{3356AF23-FD3B-4271-A4B0-A2F99E8F3A34}" type="presParOf" srcId="{914BEBFB-2CFB-4EC2-9AE2-776E4E4C249A}" destId="{CA4E9627-C6A4-46EE-816D-AF43E1F90371}" srcOrd="1" destOrd="0" presId="urn:microsoft.com/office/officeart/2005/8/layout/orgChart1"/>
    <dgm:cxn modelId="{0E053035-8B57-415C-AC57-78867FD6D935}" type="presParOf" srcId="{6EEEF8A2-76AA-4506-A13D-320EC2E39EFF}" destId="{A95824D9-C5E4-4808-B0EF-8A56C1F0AB84}" srcOrd="1" destOrd="0" presId="urn:microsoft.com/office/officeart/2005/8/layout/orgChart1"/>
    <dgm:cxn modelId="{0CD8DCCC-38A4-48C4-B972-D9B9BB54F0A4}" type="presParOf" srcId="{6EEEF8A2-76AA-4506-A13D-320EC2E39EFF}" destId="{B3374B6B-0BCA-4AC6-AF88-4877738B344B}" srcOrd="2" destOrd="0" presId="urn:microsoft.com/office/officeart/2005/8/layout/orgChart1"/>
    <dgm:cxn modelId="{7F1B07FD-E2DB-4D0E-86BA-8540E0E40077}" type="presParOf" srcId="{61A46ABF-72FB-4582-999A-672185C294DC}" destId="{3C1C855F-C1C5-4766-AE65-ADC9123E15CA}" srcOrd="8" destOrd="0" presId="urn:microsoft.com/office/officeart/2005/8/layout/orgChart1"/>
    <dgm:cxn modelId="{6EBD4959-8537-4659-B186-AA24359A1B21}" type="presParOf" srcId="{61A46ABF-72FB-4582-999A-672185C294DC}" destId="{6C79744B-96CF-4BB6-A8B2-02D8DD84FFC7}" srcOrd="9" destOrd="0" presId="urn:microsoft.com/office/officeart/2005/8/layout/orgChart1"/>
    <dgm:cxn modelId="{91BB65D0-16AD-40A7-8C87-1D5E80A9BF36}" type="presParOf" srcId="{6C79744B-96CF-4BB6-A8B2-02D8DD84FFC7}" destId="{D8DF01D4-3313-4245-93E2-4EBEAAEF80CD}" srcOrd="0" destOrd="0" presId="urn:microsoft.com/office/officeart/2005/8/layout/orgChart1"/>
    <dgm:cxn modelId="{76E370A5-1C64-4EAC-ABC9-E6E25B6F67B1}" type="presParOf" srcId="{D8DF01D4-3313-4245-93E2-4EBEAAEF80CD}" destId="{E1949E8D-0E11-43E0-AF68-2A6563F8F704}" srcOrd="0" destOrd="0" presId="urn:microsoft.com/office/officeart/2005/8/layout/orgChart1"/>
    <dgm:cxn modelId="{7D25E60F-B1AD-4638-ABDE-8B80E9E01945}" type="presParOf" srcId="{D8DF01D4-3313-4245-93E2-4EBEAAEF80CD}" destId="{4CA4198F-11B5-4E3D-B29E-EE3A85E62229}" srcOrd="1" destOrd="0" presId="urn:microsoft.com/office/officeart/2005/8/layout/orgChart1"/>
    <dgm:cxn modelId="{F54C6AD6-0DCD-4577-BA33-FE702C3621EA}" type="presParOf" srcId="{6C79744B-96CF-4BB6-A8B2-02D8DD84FFC7}" destId="{AD0FB055-6A0A-457A-BE9E-07F2ABFA8190}" srcOrd="1" destOrd="0" presId="urn:microsoft.com/office/officeart/2005/8/layout/orgChart1"/>
    <dgm:cxn modelId="{1BFBFD24-85EB-4330-B77B-99BA21F37920}" type="presParOf" srcId="{6C79744B-96CF-4BB6-A8B2-02D8DD84FFC7}" destId="{7DB43B13-E6D3-4196-913A-881C2B310053}" srcOrd="2" destOrd="0" presId="urn:microsoft.com/office/officeart/2005/8/layout/orgChart1"/>
    <dgm:cxn modelId="{BA71455B-0CCC-4F27-A2BB-6213983BB517}" type="presParOf" srcId="{551E58C8-81DA-4CC0-B9C7-201026952C09}" destId="{4364CA6D-27AF-4FB4-B4A1-E1A7EE5EC049}" srcOrd="2" destOrd="0" presId="urn:microsoft.com/office/officeart/2005/8/layout/orgChart1"/>
    <dgm:cxn modelId="{29E5843F-AD41-4238-8A38-5F5D4625CF1F}" type="presParOf" srcId="{D141C96B-5202-4563-BA8F-5D2342A09458}" destId="{0E40561F-B556-4883-8ACF-010894994990}" srcOrd="2" destOrd="0" presId="urn:microsoft.com/office/officeart/2005/8/layout/orgChart1"/>
    <dgm:cxn modelId="{A46CA464-813A-4ABA-B749-326C91A6EE1F}" type="presParOf" srcId="{D141C96B-5202-4563-BA8F-5D2342A09458}" destId="{D0619600-C260-4680-ACDE-FC22992FE141}" srcOrd="3" destOrd="0" presId="urn:microsoft.com/office/officeart/2005/8/layout/orgChart1"/>
    <dgm:cxn modelId="{BC405FEF-2AA3-435A-93A7-AF326DC49BDB}" type="presParOf" srcId="{D0619600-C260-4680-ACDE-FC22992FE141}" destId="{BFEB7057-0D88-42A3-96B4-95EAE3BB754C}" srcOrd="0" destOrd="0" presId="urn:microsoft.com/office/officeart/2005/8/layout/orgChart1"/>
    <dgm:cxn modelId="{0AE8F9B9-55AE-4C28-A5FD-DE177E4A2D54}" type="presParOf" srcId="{BFEB7057-0D88-42A3-96B4-95EAE3BB754C}" destId="{0741B340-DD9C-48D3-88A4-7B5632CC89F8}" srcOrd="0" destOrd="0" presId="urn:microsoft.com/office/officeart/2005/8/layout/orgChart1"/>
    <dgm:cxn modelId="{8F8839F5-BFC8-482D-99C9-FB8D69AA2AC6}" type="presParOf" srcId="{BFEB7057-0D88-42A3-96B4-95EAE3BB754C}" destId="{71124168-5232-43D0-ACBF-4B6C683FE04B}" srcOrd="1" destOrd="0" presId="urn:microsoft.com/office/officeart/2005/8/layout/orgChart1"/>
    <dgm:cxn modelId="{D68D1BF8-23E8-47EF-9FE0-236EAC2BB919}" type="presParOf" srcId="{D0619600-C260-4680-ACDE-FC22992FE141}" destId="{9D9F9E5D-2C14-4FB9-A2D4-888ACC21B269}" srcOrd="1" destOrd="0" presId="urn:microsoft.com/office/officeart/2005/8/layout/orgChart1"/>
    <dgm:cxn modelId="{6D8C49EC-B489-4AD9-9A2A-BD1B53B78FFC}" type="presParOf" srcId="{D0619600-C260-4680-ACDE-FC22992FE141}" destId="{116F8F11-0B50-4DFC-9FCC-666CCCC734B2}" srcOrd="2" destOrd="0" presId="urn:microsoft.com/office/officeart/2005/8/layout/orgChart1"/>
    <dgm:cxn modelId="{01FF5665-2574-4B7A-B683-C72146503CC7}" type="presParOf" srcId="{D141C96B-5202-4563-BA8F-5D2342A09458}" destId="{A3315B08-AE8C-4A7D-9B6E-0208FFCC568D}" srcOrd="4" destOrd="0" presId="urn:microsoft.com/office/officeart/2005/8/layout/orgChart1"/>
    <dgm:cxn modelId="{715DF0DF-A20D-453A-B235-98189F2DEB54}" type="presParOf" srcId="{D141C96B-5202-4563-BA8F-5D2342A09458}" destId="{439D25EF-58A0-4855-884E-52F88290E7F6}" srcOrd="5" destOrd="0" presId="urn:microsoft.com/office/officeart/2005/8/layout/orgChart1"/>
    <dgm:cxn modelId="{2F1224BE-15F3-4577-B34D-4399FCD58AF9}" type="presParOf" srcId="{439D25EF-58A0-4855-884E-52F88290E7F6}" destId="{A4DBE7BE-E106-4FB0-A1F4-CBAAFC85F4C7}" srcOrd="0" destOrd="0" presId="urn:microsoft.com/office/officeart/2005/8/layout/orgChart1"/>
    <dgm:cxn modelId="{64F057F0-FB25-4A94-8452-D5B52CEF71B0}" type="presParOf" srcId="{A4DBE7BE-E106-4FB0-A1F4-CBAAFC85F4C7}" destId="{11DD64B8-AC8E-44DB-B68D-DDC09FEE0C6A}" srcOrd="0" destOrd="0" presId="urn:microsoft.com/office/officeart/2005/8/layout/orgChart1"/>
    <dgm:cxn modelId="{E2B51BA1-67A9-4451-A0BF-33597DBDA84B}" type="presParOf" srcId="{A4DBE7BE-E106-4FB0-A1F4-CBAAFC85F4C7}" destId="{AE80B4D7-EE8F-4EE6-BD80-2D306C5DAFB8}" srcOrd="1" destOrd="0" presId="urn:microsoft.com/office/officeart/2005/8/layout/orgChart1"/>
    <dgm:cxn modelId="{0070DEF8-AAA5-455D-A2D4-04047E235BD4}" type="presParOf" srcId="{439D25EF-58A0-4855-884E-52F88290E7F6}" destId="{A6225C83-2CE8-4A76-8FA4-54D568A95715}" srcOrd="1" destOrd="0" presId="urn:microsoft.com/office/officeart/2005/8/layout/orgChart1"/>
    <dgm:cxn modelId="{C1A0B26A-3125-443F-BD0C-C85332E6A887}" type="presParOf" srcId="{439D25EF-58A0-4855-884E-52F88290E7F6}" destId="{0E073766-EB59-4E14-AF54-5EC13646788C}" srcOrd="2" destOrd="0" presId="urn:microsoft.com/office/officeart/2005/8/layout/orgChart1"/>
    <dgm:cxn modelId="{1C5A650C-E985-4E30-8F54-CAE7C061CA41}" type="presParOf" srcId="{D141C96B-5202-4563-BA8F-5D2342A09458}" destId="{0B9307B6-25B6-41F1-AEEE-29738ABCEC65}" srcOrd="6" destOrd="0" presId="urn:microsoft.com/office/officeart/2005/8/layout/orgChart1"/>
    <dgm:cxn modelId="{FD4B19AA-81A5-4D6C-B3F8-9A9CE21D970B}" type="presParOf" srcId="{D141C96B-5202-4563-BA8F-5D2342A09458}" destId="{55966F0D-8FB9-4D40-A83D-6CD465E917C5}" srcOrd="7" destOrd="0" presId="urn:microsoft.com/office/officeart/2005/8/layout/orgChart1"/>
    <dgm:cxn modelId="{353364B1-ACD1-46B5-B875-0F52AB7FBEFC}" type="presParOf" srcId="{55966F0D-8FB9-4D40-A83D-6CD465E917C5}" destId="{ED76FA06-24E2-4784-B95B-BFAF782481BB}" srcOrd="0" destOrd="0" presId="urn:microsoft.com/office/officeart/2005/8/layout/orgChart1"/>
    <dgm:cxn modelId="{C76FA452-E7F9-4562-B012-17102FB9508A}" type="presParOf" srcId="{ED76FA06-24E2-4784-B95B-BFAF782481BB}" destId="{39BD221C-CEFE-48BD-BE43-16163DCBA480}" srcOrd="0" destOrd="0" presId="urn:microsoft.com/office/officeart/2005/8/layout/orgChart1"/>
    <dgm:cxn modelId="{A2F305FD-FE43-4621-BF2D-B987748829F4}" type="presParOf" srcId="{ED76FA06-24E2-4784-B95B-BFAF782481BB}" destId="{BC2C70CA-6321-4AFE-B22D-33AA88DAB71F}" srcOrd="1" destOrd="0" presId="urn:microsoft.com/office/officeart/2005/8/layout/orgChart1"/>
    <dgm:cxn modelId="{562913DB-CA8E-4859-9BA2-26E7AD3046AA}" type="presParOf" srcId="{55966F0D-8FB9-4D40-A83D-6CD465E917C5}" destId="{8B609CEB-3B41-452F-A169-134D26C6DCEB}" srcOrd="1" destOrd="0" presId="urn:microsoft.com/office/officeart/2005/8/layout/orgChart1"/>
    <dgm:cxn modelId="{0BD50CB1-34BF-417E-96B9-42C161E52CFF}" type="presParOf" srcId="{55966F0D-8FB9-4D40-A83D-6CD465E917C5}" destId="{6C74018F-749F-45DC-9D31-834F44C3A368}" srcOrd="2" destOrd="0" presId="urn:microsoft.com/office/officeart/2005/8/layout/orgChart1"/>
    <dgm:cxn modelId="{8CA5E58F-EF37-408E-BAFF-F72194B1DFE3}" type="presParOf" srcId="{318C259E-C99F-493E-AF2C-5C106F0CF24F}" destId="{9A90E53A-5EF2-4108-ACCE-4E0C1EEC76FF}" srcOrd="2" destOrd="0" presId="urn:microsoft.com/office/officeart/2005/8/layout/orgChart1"/>
    <dgm:cxn modelId="{422B3C3A-B5B9-4DFB-9C3D-86CC08483F45}" type="presParOf" srcId="{9A90E53A-5EF2-4108-ACCE-4E0C1EEC76FF}" destId="{00FB6B88-8B03-4406-BFCD-286E1B38F158}" srcOrd="0" destOrd="0" presId="urn:microsoft.com/office/officeart/2005/8/layout/orgChart1"/>
    <dgm:cxn modelId="{6B295CE4-D888-4C3B-B370-C0A634CAC429}" type="presParOf" srcId="{9A90E53A-5EF2-4108-ACCE-4E0C1EEC76FF}" destId="{85FF14C5-AE51-49F6-B7CF-345AD2DEC6AD}" srcOrd="1" destOrd="0" presId="urn:microsoft.com/office/officeart/2005/8/layout/orgChart1"/>
    <dgm:cxn modelId="{1AE33213-6C77-446B-B2C1-C48A1EDE0ABC}" type="presParOf" srcId="{85FF14C5-AE51-49F6-B7CF-345AD2DEC6AD}" destId="{AE33402B-3970-4EDF-A167-4E7AED6EDF4B}" srcOrd="0" destOrd="0" presId="urn:microsoft.com/office/officeart/2005/8/layout/orgChart1"/>
    <dgm:cxn modelId="{86F2C8BC-3D50-4B29-BC79-80B108C1AA24}" type="presParOf" srcId="{AE33402B-3970-4EDF-A167-4E7AED6EDF4B}" destId="{3A340429-3224-4CB3-BA2E-72416E1659C5}" srcOrd="0" destOrd="0" presId="urn:microsoft.com/office/officeart/2005/8/layout/orgChart1"/>
    <dgm:cxn modelId="{664A1859-F0E9-4E72-B0A7-1601D6365B83}" type="presParOf" srcId="{AE33402B-3970-4EDF-A167-4E7AED6EDF4B}" destId="{99918889-A55B-4E93-9C7C-8722A721186E}" srcOrd="1" destOrd="0" presId="urn:microsoft.com/office/officeart/2005/8/layout/orgChart1"/>
    <dgm:cxn modelId="{384F19AD-4BAD-45FA-8841-49788CF040F2}" type="presParOf" srcId="{85FF14C5-AE51-49F6-B7CF-345AD2DEC6AD}" destId="{01F5EA07-5A5D-4C83-B161-00066D6ACA8C}" srcOrd="1" destOrd="0" presId="urn:microsoft.com/office/officeart/2005/8/layout/orgChart1"/>
    <dgm:cxn modelId="{B9AA312A-8115-4604-A6A3-96C3EA2D88EB}" type="presParOf" srcId="{01F5EA07-5A5D-4C83-B161-00066D6ACA8C}" destId="{4429CA9E-E23E-4510-AFAB-58B2A9054C70}" srcOrd="0" destOrd="0" presId="urn:microsoft.com/office/officeart/2005/8/layout/orgChart1"/>
    <dgm:cxn modelId="{2A217499-BA51-47E4-A5E2-D21CB7AD5187}" type="presParOf" srcId="{01F5EA07-5A5D-4C83-B161-00066D6ACA8C}" destId="{EFB07598-0A2F-4A1E-A32D-7483DB926CCB}" srcOrd="1" destOrd="0" presId="urn:microsoft.com/office/officeart/2005/8/layout/orgChart1"/>
    <dgm:cxn modelId="{7A8C466A-DDCC-481A-8CCD-3AAD135E305C}" type="presParOf" srcId="{EFB07598-0A2F-4A1E-A32D-7483DB926CCB}" destId="{DE332B9C-4E2F-4A73-81F2-C0659419A7EC}" srcOrd="0" destOrd="0" presId="urn:microsoft.com/office/officeart/2005/8/layout/orgChart1"/>
    <dgm:cxn modelId="{0AF4D300-63E1-4415-BEF9-0794EEB542F3}" type="presParOf" srcId="{DE332B9C-4E2F-4A73-81F2-C0659419A7EC}" destId="{A1B4F047-547F-4B13-8942-F9DB966FB71B}" srcOrd="0" destOrd="0" presId="urn:microsoft.com/office/officeart/2005/8/layout/orgChart1"/>
    <dgm:cxn modelId="{2D3D2E1B-7F82-4380-9449-BAA326D985D4}" type="presParOf" srcId="{DE332B9C-4E2F-4A73-81F2-C0659419A7EC}" destId="{76A06BCF-6067-4DE0-B435-9E1A78529FFD}" srcOrd="1" destOrd="0" presId="urn:microsoft.com/office/officeart/2005/8/layout/orgChart1"/>
    <dgm:cxn modelId="{D7FC0D67-673F-4475-A6E5-2122B9C58897}" type="presParOf" srcId="{EFB07598-0A2F-4A1E-A32D-7483DB926CCB}" destId="{6D25A171-1BD6-470A-865C-0F40C6300A52}" srcOrd="1" destOrd="0" presId="urn:microsoft.com/office/officeart/2005/8/layout/orgChart1"/>
    <dgm:cxn modelId="{5B99707A-CE7A-4C9C-88C7-CB7C99696360}" type="presParOf" srcId="{EFB07598-0A2F-4A1E-A32D-7483DB926CCB}" destId="{F7B9F1F6-63D0-43D4-B81E-10E3C3AF29AA}" srcOrd="2" destOrd="0" presId="urn:microsoft.com/office/officeart/2005/8/layout/orgChart1"/>
    <dgm:cxn modelId="{29008F5C-B3B8-4281-9339-EAD1BE5BA64A}" type="presParOf" srcId="{85FF14C5-AE51-49F6-B7CF-345AD2DEC6AD}" destId="{C1B21E16-FDD4-4933-AF41-D4A545552A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9CA9E-E23E-4510-AFAB-58B2A9054C70}">
      <dsp:nvSpPr>
        <dsp:cNvPr id="0" name=""/>
        <dsp:cNvSpPr/>
      </dsp:nvSpPr>
      <dsp:spPr>
        <a:xfrm>
          <a:off x="6878596" y="1282560"/>
          <a:ext cx="869402" cy="405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753"/>
              </a:lnTo>
              <a:lnTo>
                <a:pt x="869402" y="405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B6B88-8B03-4406-BFCD-286E1B38F158}">
      <dsp:nvSpPr>
        <dsp:cNvPr id="0" name=""/>
        <dsp:cNvSpPr/>
      </dsp:nvSpPr>
      <dsp:spPr>
        <a:xfrm>
          <a:off x="5672163" y="539533"/>
          <a:ext cx="338582" cy="475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153"/>
              </a:lnTo>
              <a:lnTo>
                <a:pt x="338582" y="4751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307B6-25B6-41F1-AEEE-29738ABCEC65}">
      <dsp:nvSpPr>
        <dsp:cNvPr id="0" name=""/>
        <dsp:cNvSpPr/>
      </dsp:nvSpPr>
      <dsp:spPr>
        <a:xfrm>
          <a:off x="5672163" y="539533"/>
          <a:ext cx="3123209" cy="1746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027"/>
              </a:lnTo>
              <a:lnTo>
                <a:pt x="3123209" y="1634027"/>
              </a:lnTo>
              <a:lnTo>
                <a:pt x="3123209" y="1746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15B08-AE8C-4A7D-9B6E-0208FFCC568D}">
      <dsp:nvSpPr>
        <dsp:cNvPr id="0" name=""/>
        <dsp:cNvSpPr/>
      </dsp:nvSpPr>
      <dsp:spPr>
        <a:xfrm>
          <a:off x="5672163" y="539533"/>
          <a:ext cx="1012571" cy="1746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027"/>
              </a:lnTo>
              <a:lnTo>
                <a:pt x="1012571" y="1634027"/>
              </a:lnTo>
              <a:lnTo>
                <a:pt x="1012571" y="1746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0561F-B556-4883-8ACF-010894994990}">
      <dsp:nvSpPr>
        <dsp:cNvPr id="0" name=""/>
        <dsp:cNvSpPr/>
      </dsp:nvSpPr>
      <dsp:spPr>
        <a:xfrm>
          <a:off x="4556995" y="539533"/>
          <a:ext cx="1115167" cy="1746533"/>
        </a:xfrm>
        <a:custGeom>
          <a:avLst/>
          <a:gdLst/>
          <a:ahLst/>
          <a:cxnLst/>
          <a:rect l="0" t="0" r="0" b="0"/>
          <a:pathLst>
            <a:path>
              <a:moveTo>
                <a:pt x="1115167" y="0"/>
              </a:moveTo>
              <a:lnTo>
                <a:pt x="1115167" y="1634027"/>
              </a:lnTo>
              <a:lnTo>
                <a:pt x="0" y="1634027"/>
              </a:lnTo>
              <a:lnTo>
                <a:pt x="0" y="1746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C855F-C1C5-4766-AE65-ADC9123E15CA}">
      <dsp:nvSpPr>
        <dsp:cNvPr id="0" name=""/>
        <dsp:cNvSpPr/>
      </dsp:nvSpPr>
      <dsp:spPr>
        <a:xfrm>
          <a:off x="1775661" y="2821813"/>
          <a:ext cx="294912" cy="3005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581"/>
              </a:lnTo>
              <a:lnTo>
                <a:pt x="294912" y="30055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95C95-D58F-4702-A5BE-CA554FC7194F}">
      <dsp:nvSpPr>
        <dsp:cNvPr id="0" name=""/>
        <dsp:cNvSpPr/>
      </dsp:nvSpPr>
      <dsp:spPr>
        <a:xfrm>
          <a:off x="1775661" y="2821813"/>
          <a:ext cx="285890" cy="2339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9610"/>
              </a:lnTo>
              <a:lnTo>
                <a:pt x="285890" y="233961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C8FBC-84EE-4A77-BDED-457948B308D9}">
      <dsp:nvSpPr>
        <dsp:cNvPr id="0" name=""/>
        <dsp:cNvSpPr/>
      </dsp:nvSpPr>
      <dsp:spPr>
        <a:xfrm>
          <a:off x="1775661" y="2821813"/>
          <a:ext cx="264889" cy="1686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6342"/>
              </a:lnTo>
              <a:lnTo>
                <a:pt x="264889" y="168634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358F0-CE8E-464B-8B42-BAA081BB570C}">
      <dsp:nvSpPr>
        <dsp:cNvPr id="0" name=""/>
        <dsp:cNvSpPr/>
      </dsp:nvSpPr>
      <dsp:spPr>
        <a:xfrm>
          <a:off x="1775661" y="2821813"/>
          <a:ext cx="264889" cy="1040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0848"/>
              </a:lnTo>
              <a:lnTo>
                <a:pt x="264889" y="10408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189E2-FE10-4705-9A76-367C17FC9399}">
      <dsp:nvSpPr>
        <dsp:cNvPr id="0" name=""/>
        <dsp:cNvSpPr/>
      </dsp:nvSpPr>
      <dsp:spPr>
        <a:xfrm>
          <a:off x="1775661" y="2821813"/>
          <a:ext cx="264889" cy="386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487"/>
              </a:lnTo>
              <a:lnTo>
                <a:pt x="264889" y="3864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9631D-5F4A-4776-9DDE-129038664A14}">
      <dsp:nvSpPr>
        <dsp:cNvPr id="0" name=""/>
        <dsp:cNvSpPr/>
      </dsp:nvSpPr>
      <dsp:spPr>
        <a:xfrm>
          <a:off x="2482033" y="539533"/>
          <a:ext cx="3190129" cy="1746533"/>
        </a:xfrm>
        <a:custGeom>
          <a:avLst/>
          <a:gdLst/>
          <a:ahLst/>
          <a:cxnLst/>
          <a:rect l="0" t="0" r="0" b="0"/>
          <a:pathLst>
            <a:path>
              <a:moveTo>
                <a:pt x="3190129" y="0"/>
              </a:moveTo>
              <a:lnTo>
                <a:pt x="3190129" y="1634027"/>
              </a:lnTo>
              <a:lnTo>
                <a:pt x="0" y="1634027"/>
              </a:lnTo>
              <a:lnTo>
                <a:pt x="0" y="17465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582B2-6597-4FF8-B9AA-4CB7997C4351}">
      <dsp:nvSpPr>
        <dsp:cNvPr id="0" name=""/>
        <dsp:cNvSpPr/>
      </dsp:nvSpPr>
      <dsp:spPr>
        <a:xfrm>
          <a:off x="4722986" y="3786"/>
          <a:ext cx="1898353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Brent Donham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Vice President for Research &amp; Economic Development</a:t>
          </a:r>
        </a:p>
      </dsp:txBody>
      <dsp:txXfrm>
        <a:off x="4722986" y="3786"/>
        <a:ext cx="1898353" cy="535746"/>
      </dsp:txXfrm>
    </dsp:sp>
    <dsp:sp modelId="{C9AAB17C-364D-48B4-B33C-67659FE62E82}">
      <dsp:nvSpPr>
        <dsp:cNvPr id="0" name=""/>
        <dsp:cNvSpPr/>
      </dsp:nvSpPr>
      <dsp:spPr>
        <a:xfrm>
          <a:off x="1599069" y="2286067"/>
          <a:ext cx="1765927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Lucy Pickering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 of Research Compliance</a:t>
          </a:r>
        </a:p>
      </dsp:txBody>
      <dsp:txXfrm>
        <a:off x="1599069" y="2286067"/>
        <a:ext cx="1765927" cy="535746"/>
      </dsp:txXfrm>
    </dsp:sp>
    <dsp:sp modelId="{6497621D-7A32-4282-A05F-CAD7EB06C4D7}">
      <dsp:nvSpPr>
        <dsp:cNvPr id="0" name=""/>
        <dsp:cNvSpPr/>
      </dsp:nvSpPr>
      <dsp:spPr>
        <a:xfrm>
          <a:off x="2040551" y="2940427"/>
          <a:ext cx="1864408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Glenda Denton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Research Compliance Coordinator</a:t>
          </a:r>
        </a:p>
      </dsp:txBody>
      <dsp:txXfrm>
        <a:off x="2040551" y="2940427"/>
        <a:ext cx="1864408" cy="535746"/>
      </dsp:txXfrm>
    </dsp:sp>
    <dsp:sp modelId="{95822582-5BEB-4016-A780-FBDE1A3D8303}">
      <dsp:nvSpPr>
        <dsp:cNvPr id="0" name=""/>
        <dsp:cNvSpPr/>
      </dsp:nvSpPr>
      <dsp:spPr>
        <a:xfrm>
          <a:off x="2040551" y="3594788"/>
          <a:ext cx="1864408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Maria Carlson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IRB Chair</a:t>
          </a:r>
        </a:p>
      </dsp:txBody>
      <dsp:txXfrm>
        <a:off x="2040551" y="3594788"/>
        <a:ext cx="1864408" cy="535746"/>
      </dsp:txXfrm>
    </dsp:sp>
    <dsp:sp modelId="{66C5A80B-7060-44BC-A936-BC359A64F031}">
      <dsp:nvSpPr>
        <dsp:cNvPr id="0" name=""/>
        <dsp:cNvSpPr/>
      </dsp:nvSpPr>
      <dsp:spPr>
        <a:xfrm>
          <a:off x="2040551" y="4240283"/>
          <a:ext cx="1864408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Venu Cheriyath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IBC Chair</a:t>
          </a:r>
        </a:p>
      </dsp:txBody>
      <dsp:txXfrm>
        <a:off x="2040551" y="4240283"/>
        <a:ext cx="1864408" cy="535746"/>
      </dsp:txXfrm>
    </dsp:sp>
    <dsp:sp modelId="{07DD29D5-75B8-4BF5-9D48-A5BDAC9F97DE}">
      <dsp:nvSpPr>
        <dsp:cNvPr id="0" name=""/>
        <dsp:cNvSpPr/>
      </dsp:nvSpPr>
      <dsp:spPr>
        <a:xfrm>
          <a:off x="2061552" y="4893551"/>
          <a:ext cx="1862865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Misty Lair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IACUC Chair</a:t>
          </a:r>
        </a:p>
      </dsp:txBody>
      <dsp:txXfrm>
        <a:off x="2061552" y="4893551"/>
        <a:ext cx="1862865" cy="535746"/>
      </dsp:txXfrm>
    </dsp:sp>
    <dsp:sp modelId="{E1949E8D-0E11-43E0-AF68-2A6563F8F704}">
      <dsp:nvSpPr>
        <dsp:cNvPr id="0" name=""/>
        <dsp:cNvSpPr/>
      </dsp:nvSpPr>
      <dsp:spPr>
        <a:xfrm>
          <a:off x="2070574" y="5559521"/>
          <a:ext cx="1872016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Perry Moler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Vivarium Manager</a:t>
          </a:r>
        </a:p>
      </dsp:txBody>
      <dsp:txXfrm>
        <a:off x="2070574" y="5559521"/>
        <a:ext cx="1872016" cy="535746"/>
      </dsp:txXfrm>
    </dsp:sp>
    <dsp:sp modelId="{0741B340-DD9C-48D3-88A4-7B5632CC89F8}">
      <dsp:nvSpPr>
        <dsp:cNvPr id="0" name=""/>
        <dsp:cNvSpPr/>
      </dsp:nvSpPr>
      <dsp:spPr>
        <a:xfrm>
          <a:off x="3590010" y="2286067"/>
          <a:ext cx="1933970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Donna Russell, CRA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Proposal Administrator II</a:t>
          </a:r>
        </a:p>
      </dsp:txBody>
      <dsp:txXfrm>
        <a:off x="3590010" y="2286067"/>
        <a:ext cx="1933970" cy="535746"/>
      </dsp:txXfrm>
    </dsp:sp>
    <dsp:sp modelId="{11DD64B8-AC8E-44DB-B68D-DDC09FEE0C6A}">
      <dsp:nvSpPr>
        <dsp:cNvPr id="0" name=""/>
        <dsp:cNvSpPr/>
      </dsp:nvSpPr>
      <dsp:spPr>
        <a:xfrm>
          <a:off x="5748994" y="2286067"/>
          <a:ext cx="1871480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Kaylee Kinnaird, CRA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Senior Proposal Administrator II</a:t>
          </a:r>
        </a:p>
      </dsp:txBody>
      <dsp:txXfrm>
        <a:off x="5748994" y="2286067"/>
        <a:ext cx="1871480" cy="535746"/>
      </dsp:txXfrm>
    </dsp:sp>
    <dsp:sp modelId="{39BD221C-CEFE-48BD-BE43-16163DCBA480}">
      <dsp:nvSpPr>
        <dsp:cNvPr id="0" name=""/>
        <dsp:cNvSpPr/>
      </dsp:nvSpPr>
      <dsp:spPr>
        <a:xfrm>
          <a:off x="7845488" y="2286067"/>
          <a:ext cx="1899768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Center for Gamebird Research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Dr. Kelly Reyna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Director &amp; Associate Professor</a:t>
          </a:r>
        </a:p>
      </dsp:txBody>
      <dsp:txXfrm>
        <a:off x="7845488" y="2286067"/>
        <a:ext cx="1899768" cy="535746"/>
      </dsp:txXfrm>
    </dsp:sp>
    <dsp:sp modelId="{3A340429-3224-4CB3-BA2E-72416E1659C5}">
      <dsp:nvSpPr>
        <dsp:cNvPr id="0" name=""/>
        <dsp:cNvSpPr/>
      </dsp:nvSpPr>
      <dsp:spPr>
        <a:xfrm>
          <a:off x="6010745" y="746813"/>
          <a:ext cx="1735701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Leah Kanaman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Administrative Coordinator II</a:t>
          </a:r>
        </a:p>
      </dsp:txBody>
      <dsp:txXfrm>
        <a:off x="6010745" y="746813"/>
        <a:ext cx="1735701" cy="535746"/>
      </dsp:txXfrm>
    </dsp:sp>
    <dsp:sp modelId="{A1B4F047-547F-4B13-8942-F9DB966FB71B}">
      <dsp:nvSpPr>
        <dsp:cNvPr id="0" name=""/>
        <dsp:cNvSpPr/>
      </dsp:nvSpPr>
      <dsp:spPr>
        <a:xfrm>
          <a:off x="7747998" y="1420439"/>
          <a:ext cx="1071493" cy="535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Student Worker</a:t>
          </a:r>
        </a:p>
      </dsp:txBody>
      <dsp:txXfrm>
        <a:off x="7747998" y="1420439"/>
        <a:ext cx="1071493" cy="535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9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8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1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4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8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6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2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5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9E955-EE3E-4660-BFE0-7E923A869FC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E7585-89D9-4DC8-8087-F7E4B58C2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4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31773865"/>
              </p:ext>
            </p:extLst>
          </p:nvPr>
        </p:nvGraphicFramePr>
        <p:xfrm>
          <a:off x="581025" y="142874"/>
          <a:ext cx="11344326" cy="6629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66475" y="6021169"/>
            <a:ext cx="4558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Division of Research &amp; Economic Development</a:t>
            </a:r>
          </a:p>
          <a:p>
            <a:pPr algn="ctr"/>
            <a:r>
              <a:rPr lang="en-US" dirty="0"/>
              <a:t>Organizational Chart</a:t>
            </a:r>
          </a:p>
        </p:txBody>
      </p:sp>
    </p:spTree>
    <p:extLst>
      <p:ext uri="{BB962C8B-B14F-4D97-AF65-F5344CB8AC3E}">
        <p14:creationId xmlns:p14="http://schemas.microsoft.com/office/powerpoint/2010/main" val="566965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6225" y="1485900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6226" y="1610052"/>
            <a:ext cx="1800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Office of Sponsored Programs</a:t>
            </a:r>
          </a:p>
        </p:txBody>
      </p:sp>
      <p:sp>
        <p:nvSpPr>
          <p:cNvPr id="9" name="Rectangle 8"/>
          <p:cNvSpPr/>
          <p:nvPr/>
        </p:nvSpPr>
        <p:spPr>
          <a:xfrm>
            <a:off x="2238374" y="1485900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38373" y="1610052"/>
            <a:ext cx="1800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Integrity and Compliance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00525" y="1485900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00525" y="1717773"/>
            <a:ext cx="180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Export Control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2675" y="1485898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162674" y="1616954"/>
            <a:ext cx="1800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Economic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6228" y="2574935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52424" y="2595621"/>
            <a:ext cx="164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Development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086972" y="1476371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086971" y="1509232"/>
            <a:ext cx="18002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Ted and Donna Lyon Center for Gamebird Research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6986" y="2574935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326986" y="2690871"/>
            <a:ext cx="164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IRB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26986" y="3465373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326986" y="3581309"/>
            <a:ext cx="164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IACUC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326986" y="4355811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389749" y="4471747"/>
            <a:ext cx="1541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IBC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26986" y="5246249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326986" y="5278155"/>
            <a:ext cx="164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Misconduct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124823" y="1476698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124820" y="1708244"/>
            <a:ext cx="1800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Engagement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6228" y="3471714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52424" y="3491119"/>
            <a:ext cx="164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Program Incentives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6228" y="4362152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54329" y="4373818"/>
            <a:ext cx="1644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Identifying Grant Opportunities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267199" y="2581276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267196" y="2714788"/>
            <a:ext cx="164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International Travel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267199" y="3471714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263022" y="3479928"/>
            <a:ext cx="164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Export Control Compliance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252571" y="2581276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252568" y="2590801"/>
            <a:ext cx="164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Regional Partners (Chambers, EDCs)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52571" y="3471714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248394" y="3479928"/>
            <a:ext cx="1647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Industry Sponsored Programs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8201020" y="2581276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8209369" y="2588508"/>
            <a:ext cx="164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Annual Research Symposium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201020" y="3471714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8201020" y="3587650"/>
            <a:ext cx="164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TAMUS Pathways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8201020" y="4362152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8209369" y="4382838"/>
            <a:ext cx="164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Federation of North Texas Symposium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201020" y="5252590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8201020" y="5254226"/>
            <a:ext cx="164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Research Training Announcements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2047" y="351116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72047" y="475268"/>
            <a:ext cx="1800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Kaylee Kinnaird</a:t>
            </a:r>
          </a:p>
          <a:p>
            <a:pPr algn="ctr"/>
            <a:r>
              <a:rPr lang="en-US" sz="1400" dirty="0"/>
              <a:t>Donna Russell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34196" y="351116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234195" y="475268"/>
            <a:ext cx="1800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Dr. Lucy Pickering</a:t>
            </a:r>
          </a:p>
          <a:p>
            <a:pPr algn="ctr"/>
            <a:r>
              <a:rPr lang="en-US" sz="1400" dirty="0"/>
              <a:t>Glenda Denton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196347" y="351116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196348" y="475267"/>
            <a:ext cx="180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Dr. Brent Donham</a:t>
            </a:r>
          </a:p>
          <a:p>
            <a:pPr algn="ctr"/>
            <a:r>
              <a:rPr lang="en-US" sz="1400" dirty="0"/>
              <a:t>Glenda Denton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58497" y="351114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158492" y="578860"/>
            <a:ext cx="1800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Dr. Brent Donham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0082794" y="341587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0082794" y="582987"/>
            <a:ext cx="1800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Dr. Kelly Reyna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8120645" y="341914"/>
            <a:ext cx="1800229" cy="7715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8120642" y="573460"/>
            <a:ext cx="1800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Leah Kanaman</a:t>
            </a:r>
          </a:p>
        </p:txBody>
      </p:sp>
      <p:cxnSp>
        <p:nvCxnSpPr>
          <p:cNvPr id="3" name="Straight Connector 2"/>
          <p:cNvCxnSpPr>
            <a:stCxn id="55" idx="2"/>
            <a:endCxn id="7" idx="0"/>
          </p:cNvCxnSpPr>
          <p:nvPr/>
        </p:nvCxnSpPr>
        <p:spPr>
          <a:xfrm>
            <a:off x="1172162" y="1122641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137896" y="1130856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090191" y="1122637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069623" y="1123292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9018670" y="1114601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982907" y="1113112"/>
            <a:ext cx="4178" cy="36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56228" y="5252590"/>
            <a:ext cx="1640223" cy="5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356228" y="5368526"/>
            <a:ext cx="1640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Maestro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72047" y="2466975"/>
            <a:ext cx="1800226" cy="341947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190076" y="2466975"/>
            <a:ext cx="1800229" cy="165735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260168" y="2463609"/>
            <a:ext cx="1800229" cy="34540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173686" y="2466975"/>
            <a:ext cx="1800229" cy="165735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8120642" y="2461097"/>
            <a:ext cx="1800229" cy="342535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15530</TotalTime>
  <Words>178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Brent Donham</dc:creator>
  <cp:lastModifiedBy>Leah Kanaman</cp:lastModifiedBy>
  <cp:revision>23</cp:revision>
  <dcterms:created xsi:type="dcterms:W3CDTF">2023-02-03T20:17:22Z</dcterms:created>
  <dcterms:modified xsi:type="dcterms:W3CDTF">2024-07-01T13:11:01Z</dcterms:modified>
</cp:coreProperties>
</file>