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3"/>
  </p:notesMasterIdLst>
  <p:handoutMasterIdLst>
    <p:handoutMasterId r:id="rId4"/>
  </p:handoutMasterIdLst>
  <p:sldIdLst>
    <p:sldId id="256" r:id="rId2"/>
  </p:sldIdLst>
  <p:sldSz cx="32918400" cy="43891200"/>
  <p:notesSz cx="7010400" cy="92964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1843430" algn="l" rtl="0" eaLnBrk="0" fontAlgn="base" hangingPunct="0">
      <a:spcBef>
        <a:spcPct val="0"/>
      </a:spcBef>
      <a:spcAft>
        <a:spcPct val="0"/>
      </a:spcAft>
      <a:defRPr kern="1200">
        <a:solidFill>
          <a:schemeClr val="tx1"/>
        </a:solidFill>
        <a:latin typeface="Calibri" pitchFamily="34" charset="0"/>
        <a:ea typeface="+mn-ea"/>
        <a:cs typeface="+mn-cs"/>
      </a:defRPr>
    </a:lvl2pPr>
    <a:lvl3pPr marL="3686861" algn="l" rtl="0" eaLnBrk="0" fontAlgn="base" hangingPunct="0">
      <a:spcBef>
        <a:spcPct val="0"/>
      </a:spcBef>
      <a:spcAft>
        <a:spcPct val="0"/>
      </a:spcAft>
      <a:defRPr kern="1200">
        <a:solidFill>
          <a:schemeClr val="tx1"/>
        </a:solidFill>
        <a:latin typeface="Calibri" pitchFamily="34" charset="0"/>
        <a:ea typeface="+mn-ea"/>
        <a:cs typeface="+mn-cs"/>
      </a:defRPr>
    </a:lvl3pPr>
    <a:lvl4pPr marL="5530291" algn="l" rtl="0" eaLnBrk="0" fontAlgn="base" hangingPunct="0">
      <a:spcBef>
        <a:spcPct val="0"/>
      </a:spcBef>
      <a:spcAft>
        <a:spcPct val="0"/>
      </a:spcAft>
      <a:defRPr kern="1200">
        <a:solidFill>
          <a:schemeClr val="tx1"/>
        </a:solidFill>
        <a:latin typeface="Calibri" pitchFamily="34" charset="0"/>
        <a:ea typeface="+mn-ea"/>
        <a:cs typeface="+mn-cs"/>
      </a:defRPr>
    </a:lvl4pPr>
    <a:lvl5pPr marL="7373722" algn="l" rtl="0" eaLnBrk="0" fontAlgn="base" hangingPunct="0">
      <a:spcBef>
        <a:spcPct val="0"/>
      </a:spcBef>
      <a:spcAft>
        <a:spcPct val="0"/>
      </a:spcAft>
      <a:defRPr kern="1200">
        <a:solidFill>
          <a:schemeClr val="tx1"/>
        </a:solidFill>
        <a:latin typeface="Calibri" pitchFamily="34" charset="0"/>
        <a:ea typeface="+mn-ea"/>
        <a:cs typeface="+mn-cs"/>
      </a:defRPr>
    </a:lvl5pPr>
    <a:lvl6pPr marL="9217152" algn="l" defTabSz="3686861" rtl="0" eaLnBrk="1" latinLnBrk="0" hangingPunct="1">
      <a:defRPr kern="1200">
        <a:solidFill>
          <a:schemeClr val="tx1"/>
        </a:solidFill>
        <a:latin typeface="Calibri" pitchFamily="34" charset="0"/>
        <a:ea typeface="+mn-ea"/>
        <a:cs typeface="+mn-cs"/>
      </a:defRPr>
    </a:lvl6pPr>
    <a:lvl7pPr marL="11060582" algn="l" defTabSz="3686861" rtl="0" eaLnBrk="1" latinLnBrk="0" hangingPunct="1">
      <a:defRPr kern="1200">
        <a:solidFill>
          <a:schemeClr val="tx1"/>
        </a:solidFill>
        <a:latin typeface="Calibri" pitchFamily="34" charset="0"/>
        <a:ea typeface="+mn-ea"/>
        <a:cs typeface="+mn-cs"/>
      </a:defRPr>
    </a:lvl7pPr>
    <a:lvl8pPr marL="12904013" algn="l" defTabSz="3686861" rtl="0" eaLnBrk="1" latinLnBrk="0" hangingPunct="1">
      <a:defRPr kern="1200">
        <a:solidFill>
          <a:schemeClr val="tx1"/>
        </a:solidFill>
        <a:latin typeface="Calibri" pitchFamily="34" charset="0"/>
        <a:ea typeface="+mn-ea"/>
        <a:cs typeface="+mn-cs"/>
      </a:defRPr>
    </a:lvl8pPr>
    <a:lvl9pPr marL="14747443" algn="l" defTabSz="3686861"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13824"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846"/>
    <a:srgbClr val="F0B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03"/>
    <p:restoredTop sz="94631"/>
  </p:normalViewPr>
  <p:slideViewPr>
    <p:cSldViewPr snapToGrid="0" snapToObjects="1">
      <p:cViewPr varScale="1">
        <p:scale>
          <a:sx n="17" d="100"/>
          <a:sy n="17" d="100"/>
        </p:scale>
        <p:origin x="2624" y="280"/>
      </p:cViewPr>
      <p:guideLst>
        <p:guide orient="horz" pos="13824"/>
        <p:guide pos="10368"/>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bbeyAnate\Desktop\Data.ASPS_A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bbeyAnate\AppData\Local\Microsoft\Windows\INetCache\Content.Outlook\UM3KQ6D2\ASPS%201st%202nd%203rd%20choice%205%20challenge%20areas%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bbeyAnate\AppData\Local\Microsoft\Windows\INetCache\Content.Outlook\UM3KQ6D2\ASPS%201st%202nd%203rd%20choice%205%20challenge%20areas%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bbeyAnate\AppData\Local\Microsoft\Windows\INetCache\Content.Outlook\UM3KQ6D2\ASPS%201st%202nd%203rd%20choice%205%20challenge%20areas%20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bbeyAnate\AppData\Local\Microsoft\Windows\INetCache\Content.Outlook\UM3KQ6D2\ASPS%201st%202nd%203rd%20choice%205%20challenge%20areas%20data.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80" b="0" i="0" u="none" strike="noStrike" kern="1200" spc="0" baseline="0">
                <a:solidFill>
                  <a:srgbClr val="0A2846"/>
                </a:solidFill>
                <a:latin typeface="Times New Roman" panose="02020603050405020304" pitchFamily="18" charset="0"/>
                <a:ea typeface="+mn-ea"/>
                <a:cs typeface="Times New Roman" panose="02020603050405020304" pitchFamily="18" charset="0"/>
              </a:defRPr>
            </a:pPr>
            <a:r>
              <a:rPr lang="en-US">
                <a:solidFill>
                  <a:srgbClr val="0A2846"/>
                </a:solidFill>
              </a:rPr>
              <a:t>Texas A&amp;M University-Commerce Was My </a:t>
            </a:r>
          </a:p>
        </c:rich>
      </c:tx>
      <c:layout/>
      <c:overlay val="0"/>
      <c:spPr>
        <a:noFill/>
        <a:ln>
          <a:noFill/>
        </a:ln>
        <a:effectLst/>
      </c:spPr>
      <c:txPr>
        <a:bodyPr rot="0" spcFirstLastPara="1" vertOverflow="ellipsis" vert="horz" wrap="square" anchor="ctr" anchorCtr="1"/>
        <a:lstStyle/>
        <a:p>
          <a:pPr>
            <a:defRPr sz="2880" b="0" i="0" u="none" strike="noStrike" kern="1200" spc="0" baseline="0">
              <a:solidFill>
                <a:srgbClr val="0A2846"/>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bar"/>
        <c:grouping val="clustered"/>
        <c:varyColors val="0"/>
        <c:ser>
          <c:idx val="0"/>
          <c:order val="0"/>
          <c:tx>
            <c:strRef>
              <c:f>Sheet1!$C$3</c:f>
              <c:strCache>
                <c:ptCount val="1"/>
                <c:pt idx="0">
                  <c:v>Number of students</c:v>
                </c:pt>
              </c:strCache>
            </c:strRef>
          </c:tx>
          <c:spPr>
            <a:solidFill>
              <a:srgbClr val="FFD749"/>
            </a:solidFill>
            <a:ln>
              <a:noFill/>
            </a:ln>
            <a:effectLst/>
          </c:spPr>
          <c:invertIfNegative val="0"/>
          <c:dLbls>
            <c:spPr>
              <a:noFill/>
              <a:ln>
                <a:noFill/>
              </a:ln>
              <a:effectLst/>
            </c:spPr>
            <c:txPr>
              <a:bodyPr rot="0" spcFirstLastPara="1" vertOverflow="ellipsis" vert="horz" wrap="square" anchor="ctr" anchorCtr="1"/>
              <a:lstStyle/>
              <a:p>
                <a:pPr>
                  <a:defRPr sz="2400" b="0" i="0" u="none" strike="noStrike" kern="1200" baseline="0">
                    <a:solidFill>
                      <a:srgbClr val="0A2846"/>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Sheet1!$B$4:$B$6</c:f>
              <c:strCache>
                <c:ptCount val="3"/>
                <c:pt idx="0">
                  <c:v>3rd choice or lower</c:v>
                </c:pt>
                <c:pt idx="1">
                  <c:v>2nd choice</c:v>
                </c:pt>
                <c:pt idx="2">
                  <c:v>1st choice</c:v>
                </c:pt>
              </c:strCache>
            </c:strRef>
          </c:cat>
          <c:val>
            <c:numRef>
              <c:f>Sheet1!$C$4:$C$6</c:f>
              <c:numCache>
                <c:formatCode>General</c:formatCode>
                <c:ptCount val="3"/>
                <c:pt idx="0">
                  <c:v>32</c:v>
                </c:pt>
                <c:pt idx="1">
                  <c:v>194</c:v>
                </c:pt>
                <c:pt idx="2">
                  <c:v>635</c:v>
                </c:pt>
              </c:numCache>
            </c:numRef>
          </c:val>
          <c:extLst>
            <c:ext xmlns:c16="http://schemas.microsoft.com/office/drawing/2014/chart" uri="{C3380CC4-5D6E-409C-BE32-E72D297353CC}">
              <c16:uniqueId val="{00000000-3C5E-4DB3-AC96-406A7CDC83C4}"/>
            </c:ext>
          </c:extLst>
        </c:ser>
        <c:ser>
          <c:idx val="1"/>
          <c:order val="1"/>
          <c:tx>
            <c:strRef>
              <c:f>Sheet1!$D$3</c:f>
              <c:strCache>
                <c:ptCount val="1"/>
                <c:pt idx="0">
                  <c:v>%</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2400" b="0" i="0" u="none" strike="noStrike" kern="1200" baseline="0">
                    <a:solidFill>
                      <a:srgbClr val="0A2846"/>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Sheet1!$B$4:$B$6</c:f>
              <c:strCache>
                <c:ptCount val="3"/>
                <c:pt idx="0">
                  <c:v>3rd choice or lower</c:v>
                </c:pt>
                <c:pt idx="1">
                  <c:v>2nd choice</c:v>
                </c:pt>
                <c:pt idx="2">
                  <c:v>1st choice</c:v>
                </c:pt>
              </c:strCache>
            </c:strRef>
          </c:cat>
          <c:val>
            <c:numRef>
              <c:f>Sheet1!$D$4:$D$6</c:f>
              <c:numCache>
                <c:formatCode>0.00%</c:formatCode>
                <c:ptCount val="3"/>
                <c:pt idx="0">
                  <c:v>3.7166085946573751E-2</c:v>
                </c:pt>
                <c:pt idx="1">
                  <c:v>0.22531939605110338</c:v>
                </c:pt>
                <c:pt idx="2">
                  <c:v>0.73751451800232293</c:v>
                </c:pt>
              </c:numCache>
            </c:numRef>
          </c:val>
          <c:extLst>
            <c:ext xmlns:c16="http://schemas.microsoft.com/office/drawing/2014/chart" uri="{C3380CC4-5D6E-409C-BE32-E72D297353CC}">
              <c16:uniqueId val="{00000001-3C5E-4DB3-AC96-406A7CDC83C4}"/>
            </c:ext>
          </c:extLst>
        </c:ser>
        <c:dLbls>
          <c:showLegendKey val="0"/>
          <c:showVal val="0"/>
          <c:showCatName val="0"/>
          <c:showSerName val="0"/>
          <c:showPercent val="0"/>
          <c:showBubbleSize val="0"/>
        </c:dLbls>
        <c:gapWidth val="182"/>
        <c:axId val="523600712"/>
        <c:axId val="523596120"/>
      </c:barChart>
      <c:catAx>
        <c:axId val="5236007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rgbClr val="0A2846"/>
                </a:solidFill>
                <a:latin typeface="Times New Roman" panose="02020603050405020304" pitchFamily="18" charset="0"/>
                <a:ea typeface="+mn-ea"/>
                <a:cs typeface="Times New Roman" panose="02020603050405020304" pitchFamily="18" charset="0"/>
              </a:defRPr>
            </a:pPr>
            <a:endParaRPr lang="en-US"/>
          </a:p>
        </c:txPr>
        <c:crossAx val="523596120"/>
        <c:crosses val="autoZero"/>
        <c:auto val="1"/>
        <c:lblAlgn val="ctr"/>
        <c:lblOffset val="100"/>
        <c:noMultiLvlLbl val="0"/>
      </c:catAx>
      <c:valAx>
        <c:axId val="5235961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rgbClr val="0A2846"/>
                </a:solidFill>
                <a:latin typeface="Times New Roman" panose="02020603050405020304" pitchFamily="18" charset="0"/>
                <a:ea typeface="+mn-ea"/>
                <a:cs typeface="Times New Roman" panose="02020603050405020304" pitchFamily="18" charset="0"/>
              </a:defRPr>
            </a:pPr>
            <a:endParaRPr lang="en-US"/>
          </a:p>
        </c:txPr>
        <c:crossAx val="523600712"/>
        <c:crosses val="autoZero"/>
        <c:crossBetween val="between"/>
      </c:valAx>
      <c:spPr>
        <a:noFill/>
        <a:ln>
          <a:noFill/>
        </a:ln>
        <a:effectLst/>
      </c:spPr>
    </c:plotArea>
    <c:legend>
      <c:legendPos val="b"/>
      <c:legendEntry>
        <c:idx val="0"/>
        <c:delete val="1"/>
      </c:legendEntry>
      <c:layout>
        <c:manualLayout>
          <c:xMode val="edge"/>
          <c:yMode val="edge"/>
          <c:x val="0.36206914925108047"/>
          <c:y val="0.89626475225439139"/>
          <c:w val="0.31579095376235866"/>
          <c:h val="7.7143397075365577E-2"/>
        </c:manualLayout>
      </c:layout>
      <c:overlay val="0"/>
      <c:spPr>
        <a:noFill/>
        <a:ln>
          <a:noFill/>
        </a:ln>
        <a:effectLst/>
      </c:spPr>
      <c:txPr>
        <a:bodyPr rot="0" spcFirstLastPara="1" vertOverflow="ellipsis" vert="horz" wrap="square" anchor="ctr" anchorCtr="1"/>
        <a:lstStyle/>
        <a:p>
          <a:pPr>
            <a:defRPr sz="2400" b="0" i="0" u="none" strike="noStrike" kern="1200" baseline="0">
              <a:solidFill>
                <a:srgbClr val="0A2846"/>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sz="24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Export!$B$1:$B$2</c:f>
              <c:strCache>
                <c:ptCount val="2"/>
                <c:pt idx="0">
                  <c:v>Feedback from all students surveyed</c:v>
                </c:pt>
                <c:pt idx="1">
                  <c:v>Import %</c:v>
                </c:pt>
              </c:strCache>
            </c:strRef>
          </c:tx>
          <c:spPr>
            <a:solidFill>
              <a:srgbClr val="00386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Export!$A$3:$A$51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Export!$B$3:$B$51</c:f>
              <c:numCache>
                <c:formatCode>0\ %;\-0\ %;0\ %</c:formatCode>
                <c:ptCount val="5"/>
                <c:pt idx="0">
                  <c:v>0.89</c:v>
                </c:pt>
                <c:pt idx="1">
                  <c:v>0.89</c:v>
                </c:pt>
                <c:pt idx="2">
                  <c:v>0.91</c:v>
                </c:pt>
                <c:pt idx="3">
                  <c:v>0.94</c:v>
                </c:pt>
                <c:pt idx="4">
                  <c:v>0.91</c:v>
                </c:pt>
              </c:numCache>
            </c:numRef>
          </c:val>
          <c:extLst>
            <c:ext xmlns:c16="http://schemas.microsoft.com/office/drawing/2014/chart" uri="{C3380CC4-5D6E-409C-BE32-E72D297353CC}">
              <c16:uniqueId val="{00000000-1CA5-4511-80F1-94C76B9F7CC9}"/>
            </c:ext>
          </c:extLst>
        </c:ser>
        <c:ser>
          <c:idx val="1"/>
          <c:order val="1"/>
          <c:tx>
            <c:strRef>
              <c:f>Export!$C$1:$C$2</c:f>
              <c:strCache>
                <c:ptCount val="2"/>
                <c:pt idx="0">
                  <c:v>Feedback from all students surveyed</c:v>
                </c:pt>
                <c:pt idx="1">
                  <c:v>Satis %</c:v>
                </c:pt>
              </c:strCache>
            </c:strRef>
          </c:tx>
          <c:spPr>
            <a:solidFill>
              <a:srgbClr val="F1B20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Export!$A$3:$A$51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Export!$C$3:$C$51</c:f>
              <c:numCache>
                <c:formatCode>0\ %;\-0\ %;0\ %</c:formatCode>
                <c:ptCount val="5"/>
                <c:pt idx="0">
                  <c:v>0.7</c:v>
                </c:pt>
                <c:pt idx="1">
                  <c:v>0.69</c:v>
                </c:pt>
                <c:pt idx="2">
                  <c:v>0.7</c:v>
                </c:pt>
                <c:pt idx="3">
                  <c:v>0.75</c:v>
                </c:pt>
                <c:pt idx="4">
                  <c:v>0.72</c:v>
                </c:pt>
              </c:numCache>
            </c:numRef>
          </c:val>
          <c:extLst>
            <c:ext xmlns:c16="http://schemas.microsoft.com/office/drawing/2014/chart" uri="{C3380CC4-5D6E-409C-BE32-E72D297353CC}">
              <c16:uniqueId val="{00000001-1CA5-4511-80F1-94C76B9F7CC9}"/>
            </c:ext>
          </c:extLst>
        </c:ser>
        <c:ser>
          <c:idx val="2"/>
          <c:order val="2"/>
          <c:tx>
            <c:strRef>
              <c:f>Export!$D$1:$D$2</c:f>
              <c:strCache>
                <c:ptCount val="2"/>
                <c:pt idx="0">
                  <c:v>Feedback from all students surveyed</c:v>
                </c:pt>
                <c:pt idx="1">
                  <c:v>Gap %</c:v>
                </c:pt>
              </c:strCache>
            </c:strRef>
          </c:tx>
          <c:spPr>
            <a:solidFill>
              <a:schemeClr val="accent3"/>
            </a:solidFill>
            <a:ln>
              <a:noFill/>
            </a:ln>
            <a:effectLst/>
          </c:spPr>
          <c:invertIfNegative val="0"/>
          <c:dLbls>
            <c:spPr>
              <a:solidFill>
                <a:srgbClr val="DCD7D2"/>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Export!$A$3:$A$51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Export!$D$3:$D$51</c:f>
              <c:numCache>
                <c:formatCode>0\ %;\-0\ %;0\ %</c:formatCode>
                <c:ptCount val="5"/>
                <c:pt idx="0">
                  <c:v>0.19000000000000006</c:v>
                </c:pt>
                <c:pt idx="1">
                  <c:v>0.20000000000000007</c:v>
                </c:pt>
                <c:pt idx="2">
                  <c:v>0.21000000000000008</c:v>
                </c:pt>
                <c:pt idx="3">
                  <c:v>0.18999999999999995</c:v>
                </c:pt>
                <c:pt idx="4">
                  <c:v>0.19000000000000006</c:v>
                </c:pt>
              </c:numCache>
            </c:numRef>
          </c:val>
          <c:extLst>
            <c:ext xmlns:c16="http://schemas.microsoft.com/office/drawing/2014/chart" uri="{C3380CC4-5D6E-409C-BE32-E72D297353CC}">
              <c16:uniqueId val="{00000002-1CA5-4511-80F1-94C76B9F7CC9}"/>
            </c:ext>
          </c:extLst>
        </c:ser>
        <c:dLbls>
          <c:dLblPos val="ctr"/>
          <c:showLegendKey val="0"/>
          <c:showVal val="1"/>
          <c:showCatName val="0"/>
          <c:showSerName val="0"/>
          <c:showPercent val="0"/>
          <c:showBubbleSize val="0"/>
        </c:dLbls>
        <c:gapWidth val="150"/>
        <c:overlap val="100"/>
        <c:axId val="279225312"/>
        <c:axId val="279226296"/>
      </c:barChart>
      <c:catAx>
        <c:axId val="27922531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900" b="0" i="0" u="none" strike="noStrike" kern="1200" baseline="0">
                <a:solidFill>
                  <a:srgbClr val="00386C"/>
                </a:solidFill>
                <a:latin typeface="Times New Roman" panose="02020603050405020304" pitchFamily="18" charset="0"/>
                <a:ea typeface="+mn-ea"/>
                <a:cs typeface="Times New Roman" panose="02020603050405020304" pitchFamily="18" charset="0"/>
              </a:defRPr>
            </a:pPr>
            <a:endParaRPr lang="en-US"/>
          </a:p>
        </c:txPr>
        <c:crossAx val="279226296"/>
        <c:crosses val="autoZero"/>
        <c:auto val="1"/>
        <c:lblAlgn val="ctr"/>
        <c:lblOffset val="100"/>
        <c:noMultiLvlLbl val="0"/>
      </c:catAx>
      <c:valAx>
        <c:axId val="279226296"/>
        <c:scaling>
          <c:orientation val="minMax"/>
        </c:scaling>
        <c:delete val="1"/>
        <c:axPos val="b"/>
        <c:majorGridlines>
          <c:spPr>
            <a:ln w="9525" cap="flat" cmpd="sng" algn="ctr">
              <a:solidFill>
                <a:schemeClr val="tx1">
                  <a:lumMod val="15000"/>
                  <a:lumOff val="85000"/>
                </a:schemeClr>
              </a:solidFill>
              <a:round/>
            </a:ln>
            <a:effectLst/>
          </c:spPr>
        </c:majorGridlines>
        <c:numFmt formatCode="0\ %;\-0\ %;0\ %" sourceLinked="1"/>
        <c:majorTickMark val="out"/>
        <c:minorTickMark val="none"/>
        <c:tickLblPos val="nextTo"/>
        <c:crossAx val="2792253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rgbClr val="00386C"/>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v>Importance%</c:v>
          </c:tx>
          <c:spPr>
            <a:solidFill>
              <a:srgbClr val="00386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Export!$A$20:$A$51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Export!$H$20:$H$51</c:f>
              <c:numCache>
                <c:formatCode>0\ %;\-0\ %;0\ %</c:formatCode>
                <c:ptCount val="5"/>
                <c:pt idx="0">
                  <c:v>0.91</c:v>
                </c:pt>
                <c:pt idx="1">
                  <c:v>0.9</c:v>
                </c:pt>
                <c:pt idx="2">
                  <c:v>0.91</c:v>
                </c:pt>
                <c:pt idx="3">
                  <c:v>0.95</c:v>
                </c:pt>
                <c:pt idx="4">
                  <c:v>0.91</c:v>
                </c:pt>
              </c:numCache>
            </c:numRef>
          </c:val>
          <c:extLst>
            <c:ext xmlns:c16="http://schemas.microsoft.com/office/drawing/2014/chart" uri="{C3380CC4-5D6E-409C-BE32-E72D297353CC}">
              <c16:uniqueId val="{00000000-E127-4394-B93B-3BFBDE8DA32D}"/>
            </c:ext>
          </c:extLst>
        </c:ser>
        <c:ser>
          <c:idx val="1"/>
          <c:order val="1"/>
          <c:tx>
            <c:v>Satisfaction%</c:v>
          </c:tx>
          <c:spPr>
            <a:solidFill>
              <a:srgbClr val="F1B20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Export!$A$20:$A$51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Export!$I$20:$I$51</c:f>
              <c:numCache>
                <c:formatCode>0\ %;\-0\ %;0\ %</c:formatCode>
                <c:ptCount val="5"/>
                <c:pt idx="0">
                  <c:v>0.77</c:v>
                </c:pt>
                <c:pt idx="1">
                  <c:v>0.74</c:v>
                </c:pt>
                <c:pt idx="2">
                  <c:v>0.73</c:v>
                </c:pt>
                <c:pt idx="3">
                  <c:v>0.78</c:v>
                </c:pt>
                <c:pt idx="4">
                  <c:v>0.76</c:v>
                </c:pt>
              </c:numCache>
            </c:numRef>
          </c:val>
          <c:extLst>
            <c:ext xmlns:c16="http://schemas.microsoft.com/office/drawing/2014/chart" uri="{C3380CC4-5D6E-409C-BE32-E72D297353CC}">
              <c16:uniqueId val="{00000001-E127-4394-B93B-3BFBDE8DA32D}"/>
            </c:ext>
          </c:extLst>
        </c:ser>
        <c:ser>
          <c:idx val="2"/>
          <c:order val="2"/>
          <c:tx>
            <c:v>Gap%</c:v>
          </c:tx>
          <c:spPr>
            <a:solidFill>
              <a:srgbClr val="DCD7D2"/>
            </a:solidFill>
            <a:ln>
              <a:noFill/>
            </a:ln>
            <a:effectLst/>
          </c:spPr>
          <c:invertIfNegative val="0"/>
          <c:dLbls>
            <c:spPr>
              <a:solidFill>
                <a:srgbClr val="DCD7D2"/>
              </a:solidFill>
              <a:ln>
                <a:solidFill>
                  <a:schemeClr val="tx1">
                    <a:lumMod val="15000"/>
                    <a:lumOff val="85000"/>
                  </a:schemeClr>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Export!$A$20:$A$51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Export!$J$20:$J$51</c:f>
              <c:numCache>
                <c:formatCode>0\ %;\-0\ %;0\ %</c:formatCode>
                <c:ptCount val="5"/>
                <c:pt idx="0">
                  <c:v>0.14000000000000001</c:v>
                </c:pt>
                <c:pt idx="1">
                  <c:v>0.16000000000000003</c:v>
                </c:pt>
                <c:pt idx="2">
                  <c:v>0.18000000000000005</c:v>
                </c:pt>
                <c:pt idx="3">
                  <c:v>0.16999999999999993</c:v>
                </c:pt>
                <c:pt idx="4">
                  <c:v>0.15000000000000002</c:v>
                </c:pt>
              </c:numCache>
            </c:numRef>
          </c:val>
          <c:extLst>
            <c:ext xmlns:c16="http://schemas.microsoft.com/office/drawing/2014/chart" uri="{C3380CC4-5D6E-409C-BE32-E72D297353CC}">
              <c16:uniqueId val="{00000002-E127-4394-B93B-3BFBDE8DA32D}"/>
            </c:ext>
          </c:extLst>
        </c:ser>
        <c:dLbls>
          <c:dLblPos val="ctr"/>
          <c:showLegendKey val="0"/>
          <c:showVal val="1"/>
          <c:showCatName val="0"/>
          <c:showSerName val="0"/>
          <c:showPercent val="0"/>
          <c:showBubbleSize val="0"/>
        </c:dLbls>
        <c:gapWidth val="150"/>
        <c:overlap val="100"/>
        <c:axId val="367545016"/>
        <c:axId val="367544688"/>
      </c:barChart>
      <c:catAx>
        <c:axId val="3675450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900" b="0" i="0" u="none" strike="noStrike" kern="1200" baseline="0">
                <a:solidFill>
                  <a:srgbClr val="00386C"/>
                </a:solidFill>
                <a:latin typeface="Times New Roman" panose="02020603050405020304" pitchFamily="18" charset="0"/>
                <a:ea typeface="+mn-ea"/>
                <a:cs typeface="Times New Roman" panose="02020603050405020304" pitchFamily="18" charset="0"/>
              </a:defRPr>
            </a:pPr>
            <a:endParaRPr lang="en-US"/>
          </a:p>
        </c:txPr>
        <c:crossAx val="367544688"/>
        <c:crosses val="autoZero"/>
        <c:auto val="1"/>
        <c:lblAlgn val="ctr"/>
        <c:lblOffset val="100"/>
        <c:noMultiLvlLbl val="0"/>
      </c:catAx>
      <c:valAx>
        <c:axId val="367544688"/>
        <c:scaling>
          <c:orientation val="minMax"/>
        </c:scaling>
        <c:delete val="1"/>
        <c:axPos val="b"/>
        <c:majorGridlines>
          <c:spPr>
            <a:ln w="9525" cap="flat" cmpd="sng" algn="ctr">
              <a:solidFill>
                <a:schemeClr val="tx1">
                  <a:lumMod val="15000"/>
                  <a:lumOff val="85000"/>
                </a:schemeClr>
              </a:solidFill>
              <a:round/>
            </a:ln>
            <a:effectLst/>
          </c:spPr>
        </c:majorGridlines>
        <c:numFmt formatCode="0\ %;\-0\ %;0\ %" sourceLinked="1"/>
        <c:majorTickMark val="none"/>
        <c:minorTickMark val="none"/>
        <c:tickLblPos val="nextTo"/>
        <c:crossAx val="3675450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rgbClr val="00386C"/>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v>Importance%</c:v>
          </c:tx>
          <c:spPr>
            <a:solidFill>
              <a:srgbClr val="00386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Export!$A$20:$A$51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Export!$AU$20:$AU$51</c:f>
              <c:numCache>
                <c:formatCode>0\ %;\-0\ %;0\ %</c:formatCode>
                <c:ptCount val="5"/>
                <c:pt idx="0">
                  <c:v>0.86</c:v>
                </c:pt>
                <c:pt idx="1">
                  <c:v>0.86</c:v>
                </c:pt>
                <c:pt idx="2">
                  <c:v>0.89</c:v>
                </c:pt>
                <c:pt idx="3">
                  <c:v>0.92</c:v>
                </c:pt>
                <c:pt idx="4">
                  <c:v>0.9</c:v>
                </c:pt>
              </c:numCache>
            </c:numRef>
          </c:val>
          <c:extLst>
            <c:ext xmlns:c16="http://schemas.microsoft.com/office/drawing/2014/chart" uri="{C3380CC4-5D6E-409C-BE32-E72D297353CC}">
              <c16:uniqueId val="{00000000-C6AD-44D3-AF61-6DABC2C9D20A}"/>
            </c:ext>
          </c:extLst>
        </c:ser>
        <c:ser>
          <c:idx val="1"/>
          <c:order val="1"/>
          <c:tx>
            <c:v>Satisfaction%</c:v>
          </c:tx>
          <c:spPr>
            <a:solidFill>
              <a:srgbClr val="F1B20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Export!$A$20:$A$51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Export!$AV$20:$AV$51</c:f>
              <c:numCache>
                <c:formatCode>0\ %;\-0\ %;0\ %</c:formatCode>
                <c:ptCount val="5"/>
                <c:pt idx="0">
                  <c:v>0.52</c:v>
                </c:pt>
                <c:pt idx="1">
                  <c:v>0.57999999999999996</c:v>
                </c:pt>
                <c:pt idx="2">
                  <c:v>0.63</c:v>
                </c:pt>
                <c:pt idx="3">
                  <c:v>0.68</c:v>
                </c:pt>
                <c:pt idx="4">
                  <c:v>0.64</c:v>
                </c:pt>
              </c:numCache>
            </c:numRef>
          </c:val>
          <c:extLst>
            <c:ext xmlns:c16="http://schemas.microsoft.com/office/drawing/2014/chart" uri="{C3380CC4-5D6E-409C-BE32-E72D297353CC}">
              <c16:uniqueId val="{00000001-C6AD-44D3-AF61-6DABC2C9D20A}"/>
            </c:ext>
          </c:extLst>
        </c:ser>
        <c:ser>
          <c:idx val="2"/>
          <c:order val="2"/>
          <c:tx>
            <c:v>Gap%</c:v>
          </c:tx>
          <c:spPr>
            <a:solidFill>
              <a:srgbClr val="DCD7D2"/>
            </a:solidFill>
            <a:ln>
              <a:solidFill>
                <a:schemeClr val="tx1">
                  <a:lumMod val="15000"/>
                  <a:lumOff val="85000"/>
                </a:schemeClr>
              </a:solidFill>
            </a:ln>
            <a:effectLst/>
          </c:spPr>
          <c:invertIfNegative val="0"/>
          <c:dLbls>
            <c:spPr>
              <a:solidFill>
                <a:srgbClr val="DCD7D2"/>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Export!$A$20:$A$51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Export!$AW$20:$AW$51</c:f>
              <c:numCache>
                <c:formatCode>0\ %;\-0\ %;0\ %</c:formatCode>
                <c:ptCount val="5"/>
                <c:pt idx="0">
                  <c:v>0.33999999999999997</c:v>
                </c:pt>
                <c:pt idx="1">
                  <c:v>0.28000000000000003</c:v>
                </c:pt>
                <c:pt idx="2">
                  <c:v>0.26</c:v>
                </c:pt>
                <c:pt idx="3">
                  <c:v>0.24</c:v>
                </c:pt>
                <c:pt idx="4">
                  <c:v>0.26</c:v>
                </c:pt>
              </c:numCache>
            </c:numRef>
          </c:val>
          <c:extLst>
            <c:ext xmlns:c16="http://schemas.microsoft.com/office/drawing/2014/chart" uri="{C3380CC4-5D6E-409C-BE32-E72D297353CC}">
              <c16:uniqueId val="{00000002-C6AD-44D3-AF61-6DABC2C9D20A}"/>
            </c:ext>
          </c:extLst>
        </c:ser>
        <c:dLbls>
          <c:dLblPos val="ctr"/>
          <c:showLegendKey val="0"/>
          <c:showVal val="1"/>
          <c:showCatName val="0"/>
          <c:showSerName val="0"/>
          <c:showPercent val="0"/>
          <c:showBubbleSize val="0"/>
        </c:dLbls>
        <c:gapWidth val="150"/>
        <c:overlap val="100"/>
        <c:axId val="317838432"/>
        <c:axId val="317836136"/>
      </c:barChart>
      <c:catAx>
        <c:axId val="3178384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900" b="0" i="0" u="none" strike="noStrike" kern="1200" baseline="0">
                <a:solidFill>
                  <a:srgbClr val="00386C"/>
                </a:solidFill>
                <a:latin typeface="Times New Roman" panose="02020603050405020304" pitchFamily="18" charset="0"/>
                <a:ea typeface="+mn-ea"/>
                <a:cs typeface="Times New Roman" panose="02020603050405020304" pitchFamily="18" charset="0"/>
              </a:defRPr>
            </a:pPr>
            <a:endParaRPr lang="en-US"/>
          </a:p>
        </c:txPr>
        <c:crossAx val="317836136"/>
        <c:crosses val="autoZero"/>
        <c:auto val="1"/>
        <c:lblAlgn val="ctr"/>
        <c:lblOffset val="100"/>
        <c:noMultiLvlLbl val="0"/>
      </c:catAx>
      <c:valAx>
        <c:axId val="317836136"/>
        <c:scaling>
          <c:orientation val="minMax"/>
        </c:scaling>
        <c:delete val="1"/>
        <c:axPos val="b"/>
        <c:majorGridlines>
          <c:spPr>
            <a:ln w="9525" cap="flat" cmpd="sng" algn="ctr">
              <a:solidFill>
                <a:schemeClr val="tx1">
                  <a:lumMod val="15000"/>
                  <a:lumOff val="85000"/>
                </a:schemeClr>
              </a:solidFill>
              <a:round/>
            </a:ln>
            <a:effectLst/>
          </c:spPr>
        </c:majorGridlines>
        <c:numFmt formatCode="0\ %;\-0\ %;0\ %" sourceLinked="1"/>
        <c:majorTickMark val="none"/>
        <c:minorTickMark val="none"/>
        <c:tickLblPos val="nextTo"/>
        <c:crossAx val="3178384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0" i="0" u="none" strike="noStrike" kern="1200" baseline="0">
              <a:solidFill>
                <a:srgbClr val="00386C"/>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v>Importance%</c:v>
          </c:tx>
          <c:spPr>
            <a:solidFill>
              <a:srgbClr val="00386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Export!$A$20:$A$51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Export!$CE$20:$CE$51</c:f>
              <c:numCache>
                <c:formatCode>0\ %;\-0\ %;0\ %</c:formatCode>
                <c:ptCount val="5"/>
                <c:pt idx="0">
                  <c:v>0.78</c:v>
                </c:pt>
                <c:pt idx="1">
                  <c:v>0.76</c:v>
                </c:pt>
                <c:pt idx="2">
                  <c:v>0.83</c:v>
                </c:pt>
                <c:pt idx="3">
                  <c:v>0.77</c:v>
                </c:pt>
                <c:pt idx="4">
                  <c:v>0.83</c:v>
                </c:pt>
              </c:numCache>
            </c:numRef>
          </c:val>
          <c:extLst>
            <c:ext xmlns:c16="http://schemas.microsoft.com/office/drawing/2014/chart" uri="{C3380CC4-5D6E-409C-BE32-E72D297353CC}">
              <c16:uniqueId val="{00000000-35FF-4CB5-A128-89E935271DF9}"/>
            </c:ext>
          </c:extLst>
        </c:ser>
        <c:ser>
          <c:idx val="1"/>
          <c:order val="1"/>
          <c:tx>
            <c:v>Satisfaction%</c:v>
          </c:tx>
          <c:spPr>
            <a:solidFill>
              <a:srgbClr val="F1B20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Export!$A$20:$A$51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Export!$CF$20:$CF$51</c:f>
              <c:numCache>
                <c:formatCode>0\ %;\-0\ %;0\ %</c:formatCode>
                <c:ptCount val="5"/>
                <c:pt idx="0">
                  <c:v>0.41</c:v>
                </c:pt>
                <c:pt idx="1">
                  <c:v>0.43</c:v>
                </c:pt>
                <c:pt idx="2">
                  <c:v>0.52</c:v>
                </c:pt>
                <c:pt idx="3">
                  <c:v>0.37</c:v>
                </c:pt>
                <c:pt idx="4">
                  <c:v>0.55000000000000004</c:v>
                </c:pt>
              </c:numCache>
            </c:numRef>
          </c:val>
          <c:extLst>
            <c:ext xmlns:c16="http://schemas.microsoft.com/office/drawing/2014/chart" uri="{C3380CC4-5D6E-409C-BE32-E72D297353CC}">
              <c16:uniqueId val="{00000001-35FF-4CB5-A128-89E935271DF9}"/>
            </c:ext>
          </c:extLst>
        </c:ser>
        <c:ser>
          <c:idx val="2"/>
          <c:order val="2"/>
          <c:tx>
            <c:v>Gap%</c:v>
          </c:tx>
          <c:spPr>
            <a:solidFill>
              <a:srgbClr val="DCD7D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Export!$A$20:$A$51</c:f>
              <c:strCache>
                <c:ptCount val="5"/>
                <c:pt idx="0">
                  <c:v>18. Parking lots are well-lighted and secure.</c:v>
                </c:pt>
                <c:pt idx="1">
                  <c:v>21. Tuition paid is a worthwhile investment.</c:v>
                </c:pt>
                <c:pt idx="2">
                  <c:v>26. Faculty provide timely feedback about my progress.</c:v>
                </c:pt>
                <c:pt idx="3">
                  <c:v>35. The quality of instruction I receive in my program is excellent.</c:v>
                </c:pt>
                <c:pt idx="4">
                  <c:v>49. There are sufficient options within my program of study.</c:v>
                </c:pt>
              </c:strCache>
            </c:strRef>
          </c:cat>
          <c:val>
            <c:numRef>
              <c:f>Export!$CG$20:$CG$51</c:f>
              <c:numCache>
                <c:formatCode>0\ %;\-0\ %;0\ %</c:formatCode>
                <c:ptCount val="5"/>
                <c:pt idx="0">
                  <c:v>0.37000000000000005</c:v>
                </c:pt>
                <c:pt idx="1">
                  <c:v>0.33</c:v>
                </c:pt>
                <c:pt idx="2">
                  <c:v>0.30999999999999994</c:v>
                </c:pt>
                <c:pt idx="3">
                  <c:v>0.4</c:v>
                </c:pt>
                <c:pt idx="4">
                  <c:v>0.27999999999999992</c:v>
                </c:pt>
              </c:numCache>
            </c:numRef>
          </c:val>
          <c:extLst>
            <c:ext xmlns:c16="http://schemas.microsoft.com/office/drawing/2014/chart" uri="{C3380CC4-5D6E-409C-BE32-E72D297353CC}">
              <c16:uniqueId val="{00000002-35FF-4CB5-A128-89E935271DF9}"/>
            </c:ext>
          </c:extLst>
        </c:ser>
        <c:dLbls>
          <c:dLblPos val="ctr"/>
          <c:showLegendKey val="0"/>
          <c:showVal val="1"/>
          <c:showCatName val="0"/>
          <c:showSerName val="0"/>
          <c:showPercent val="0"/>
          <c:showBubbleSize val="0"/>
        </c:dLbls>
        <c:gapWidth val="150"/>
        <c:overlap val="100"/>
        <c:axId val="592226264"/>
        <c:axId val="592226920"/>
      </c:barChart>
      <c:catAx>
        <c:axId val="592226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900" b="0" i="0" u="none" strike="noStrike" kern="1200" baseline="0">
                <a:solidFill>
                  <a:srgbClr val="00386C"/>
                </a:solidFill>
                <a:latin typeface="Times New Roman" panose="02020603050405020304" pitchFamily="18" charset="0"/>
                <a:ea typeface="+mn-ea"/>
                <a:cs typeface="Times New Roman" panose="02020603050405020304" pitchFamily="18" charset="0"/>
              </a:defRPr>
            </a:pPr>
            <a:endParaRPr lang="en-US"/>
          </a:p>
        </c:txPr>
        <c:crossAx val="592226920"/>
        <c:crosses val="autoZero"/>
        <c:auto val="1"/>
        <c:lblAlgn val="ctr"/>
        <c:lblOffset val="100"/>
        <c:noMultiLvlLbl val="0"/>
      </c:catAx>
      <c:valAx>
        <c:axId val="592226920"/>
        <c:scaling>
          <c:orientation val="minMax"/>
        </c:scaling>
        <c:delete val="1"/>
        <c:axPos val="b"/>
        <c:majorGridlines>
          <c:spPr>
            <a:ln w="9525" cap="flat" cmpd="sng" algn="ctr">
              <a:solidFill>
                <a:schemeClr val="tx1">
                  <a:lumMod val="15000"/>
                  <a:lumOff val="85000"/>
                </a:schemeClr>
              </a:solidFill>
              <a:round/>
            </a:ln>
            <a:effectLst/>
          </c:spPr>
        </c:majorGridlines>
        <c:numFmt formatCode="0\ %;\-0\ %;0\ %" sourceLinked="1"/>
        <c:majorTickMark val="none"/>
        <c:minorTickMark val="none"/>
        <c:tickLblPos val="nextTo"/>
        <c:crossAx val="5922262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rgbClr val="00386C"/>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wrap="square" lIns="93177" tIns="46589" rIns="93177" bIns="46589" numCol="1" anchor="t" anchorCtr="0" compatLnSpc="1">
            <a:prstTxWarp prst="textNoShape">
              <a:avLst/>
            </a:prstTxWarp>
          </a:bodyPr>
          <a:lstStyle>
            <a:lvl1pPr eaLnBrk="1" hangingPunct="1">
              <a:defRPr sz="1200"/>
            </a:lvl1pPr>
          </a:lstStyle>
          <a:p>
            <a:endParaRPr lang="en-US" altLang="en-US"/>
          </a:p>
        </p:txBody>
      </p:sp>
      <p:sp>
        <p:nvSpPr>
          <p:cNvPr id="3" name="Date Placeholder 2"/>
          <p:cNvSpPr>
            <a:spLocks noGrp="1"/>
          </p:cNvSpPr>
          <p:nvPr>
            <p:ph type="dt" sz="quarter" idx="1"/>
          </p:nvPr>
        </p:nvSpPr>
        <p:spPr>
          <a:xfrm>
            <a:off x="3970938" y="0"/>
            <a:ext cx="3037840" cy="466434"/>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vl1pPr>
          </a:lstStyle>
          <a:p>
            <a:fld id="{990A82EB-4188-4C69-A292-3067C4DD06E5}" type="datetimeFigureOut">
              <a:rPr lang="en-US" altLang="en-US"/>
              <a:pPr/>
              <a:t>4/14/2022</a:t>
            </a:fld>
            <a:endParaRPr lang="en-US" altLang="en-US"/>
          </a:p>
        </p:txBody>
      </p:sp>
      <p:sp>
        <p:nvSpPr>
          <p:cNvPr id="4" name="Footer Placeholder 3"/>
          <p:cNvSpPr>
            <a:spLocks noGrp="1"/>
          </p:cNvSpPr>
          <p:nvPr>
            <p:ph type="ftr" sz="quarter" idx="2"/>
          </p:nvPr>
        </p:nvSpPr>
        <p:spPr>
          <a:xfrm>
            <a:off x="0" y="8829967"/>
            <a:ext cx="3037840" cy="466433"/>
          </a:xfrm>
          <a:prstGeom prst="rect">
            <a:avLst/>
          </a:prstGeom>
        </p:spPr>
        <p:txBody>
          <a:bodyPr vert="horz" wrap="square" lIns="93177" tIns="46589" rIns="93177" bIns="46589" numCol="1" anchor="b" anchorCtr="0" compatLnSpc="1">
            <a:prstTxWarp prst="textNoShape">
              <a:avLst/>
            </a:prstTxWarp>
          </a:bodyPr>
          <a:lstStyle>
            <a:lvl1pPr eaLnBrk="1" hangingPunct="1">
              <a:defRPr sz="1200"/>
            </a:lvl1pPr>
          </a:lstStyle>
          <a:p>
            <a:endParaRPr lang="en-US" alt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D624332C-E753-4BCE-8439-BA1692F72965}" type="slidenum">
              <a:rPr lang="en-US" altLang="en-US"/>
              <a:pPr/>
              <a:t>‹#›</a:t>
            </a:fld>
            <a:endParaRPr lang="en-US" altLang="en-US"/>
          </a:p>
        </p:txBody>
      </p:sp>
    </p:spTree>
    <p:extLst>
      <p:ext uri="{BB962C8B-B14F-4D97-AF65-F5344CB8AC3E}">
        <p14:creationId xmlns:p14="http://schemas.microsoft.com/office/powerpoint/2010/main" val="974875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wrap="square" lIns="93177" tIns="46589" rIns="93177" bIns="46589" numCol="1" anchor="t" anchorCtr="0" compatLnSpc="1">
            <a:prstTxWarp prst="textNoShape">
              <a:avLst/>
            </a:prstTxWarp>
          </a:bodyPr>
          <a:lstStyle>
            <a:lvl1pPr eaLnBrk="1" hangingPunct="1">
              <a:defRPr sz="1200"/>
            </a:lvl1pPr>
          </a:lstStyle>
          <a:p>
            <a:endParaRPr lang="en-US" altLang="en-US"/>
          </a:p>
        </p:txBody>
      </p:sp>
      <p:sp>
        <p:nvSpPr>
          <p:cNvPr id="3" name="Date Placeholder 2"/>
          <p:cNvSpPr>
            <a:spLocks noGrp="1"/>
          </p:cNvSpPr>
          <p:nvPr>
            <p:ph type="dt" idx="1"/>
          </p:nvPr>
        </p:nvSpPr>
        <p:spPr>
          <a:xfrm>
            <a:off x="3970938" y="0"/>
            <a:ext cx="3037840" cy="466434"/>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vl1pPr>
          </a:lstStyle>
          <a:p>
            <a:fld id="{CEC5B04A-5753-4355-BE86-5CF8DC8FE707}" type="datetimeFigureOut">
              <a:rPr lang="en-US" altLang="en-US"/>
              <a:pPr/>
              <a:t>4/14/2022</a:t>
            </a:fld>
            <a:endParaRPr lang="en-US" altLang="en-US"/>
          </a:p>
        </p:txBody>
      </p:sp>
      <p:sp>
        <p:nvSpPr>
          <p:cNvPr id="4" name="Slide Image Placeholder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wrap="square" lIns="93177" tIns="46589" rIns="93177" bIns="46589" numCol="1" anchor="b" anchorCtr="0" compatLnSpc="1">
            <a:prstTxWarp prst="textNoShape">
              <a:avLst/>
            </a:prstTxWarp>
          </a:bodyPr>
          <a:lstStyle>
            <a:lvl1pPr eaLnBrk="1" hangingPunct="1">
              <a:defRPr sz="1200"/>
            </a:lvl1pPr>
          </a:lstStyle>
          <a:p>
            <a:endParaRPr lang="en-US" alt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8F7E580A-7EA7-4B79-BEA7-90FAF1C10F98}" type="slidenum">
              <a:rPr lang="en-US" altLang="en-US"/>
              <a:pPr/>
              <a:t>‹#›</a:t>
            </a:fld>
            <a:endParaRPr lang="en-US" altLang="en-US"/>
          </a:p>
        </p:txBody>
      </p:sp>
    </p:spTree>
    <p:extLst>
      <p:ext uri="{BB962C8B-B14F-4D97-AF65-F5344CB8AC3E}">
        <p14:creationId xmlns:p14="http://schemas.microsoft.com/office/powerpoint/2010/main" val="36574662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4800" kern="1200">
        <a:solidFill>
          <a:schemeClr val="tx1"/>
        </a:solidFill>
        <a:latin typeface="+mn-lt"/>
        <a:ea typeface="+mn-ea"/>
        <a:cs typeface="+mn-cs"/>
      </a:defRPr>
    </a:lvl1pPr>
    <a:lvl2pPr marL="1843430" algn="l" rtl="0" fontAlgn="base">
      <a:spcBef>
        <a:spcPct val="30000"/>
      </a:spcBef>
      <a:spcAft>
        <a:spcPct val="0"/>
      </a:spcAft>
      <a:defRPr sz="4800" kern="1200">
        <a:solidFill>
          <a:schemeClr val="tx1"/>
        </a:solidFill>
        <a:latin typeface="+mn-lt"/>
        <a:ea typeface="+mn-ea"/>
        <a:cs typeface="+mn-cs"/>
      </a:defRPr>
    </a:lvl2pPr>
    <a:lvl3pPr marL="3686861" algn="l" rtl="0" fontAlgn="base">
      <a:spcBef>
        <a:spcPct val="30000"/>
      </a:spcBef>
      <a:spcAft>
        <a:spcPct val="0"/>
      </a:spcAft>
      <a:defRPr sz="4800" kern="1200">
        <a:solidFill>
          <a:schemeClr val="tx1"/>
        </a:solidFill>
        <a:latin typeface="+mn-lt"/>
        <a:ea typeface="+mn-ea"/>
        <a:cs typeface="+mn-cs"/>
      </a:defRPr>
    </a:lvl3pPr>
    <a:lvl4pPr marL="5530291" algn="l" rtl="0" fontAlgn="base">
      <a:spcBef>
        <a:spcPct val="30000"/>
      </a:spcBef>
      <a:spcAft>
        <a:spcPct val="0"/>
      </a:spcAft>
      <a:defRPr sz="4800" kern="1200">
        <a:solidFill>
          <a:schemeClr val="tx1"/>
        </a:solidFill>
        <a:latin typeface="+mn-lt"/>
        <a:ea typeface="+mn-ea"/>
        <a:cs typeface="+mn-cs"/>
      </a:defRPr>
    </a:lvl4pPr>
    <a:lvl5pPr marL="7373722" algn="l" rtl="0" fontAlgn="base">
      <a:spcBef>
        <a:spcPct val="30000"/>
      </a:spcBef>
      <a:spcAft>
        <a:spcPct val="0"/>
      </a:spcAft>
      <a:defRPr sz="4800" kern="1200">
        <a:solidFill>
          <a:schemeClr val="tx1"/>
        </a:solidFill>
        <a:latin typeface="+mn-lt"/>
        <a:ea typeface="+mn-ea"/>
        <a:cs typeface="+mn-cs"/>
      </a:defRPr>
    </a:lvl5pPr>
    <a:lvl6pPr marL="9217152" algn="l" defTabSz="3686861" rtl="0" eaLnBrk="1" latinLnBrk="0" hangingPunct="1">
      <a:defRPr sz="4800" kern="1200">
        <a:solidFill>
          <a:schemeClr val="tx1"/>
        </a:solidFill>
        <a:latin typeface="+mn-lt"/>
        <a:ea typeface="+mn-ea"/>
        <a:cs typeface="+mn-cs"/>
      </a:defRPr>
    </a:lvl6pPr>
    <a:lvl7pPr marL="11060582" algn="l" defTabSz="3686861" rtl="0" eaLnBrk="1" latinLnBrk="0" hangingPunct="1">
      <a:defRPr sz="4800" kern="1200">
        <a:solidFill>
          <a:schemeClr val="tx1"/>
        </a:solidFill>
        <a:latin typeface="+mn-lt"/>
        <a:ea typeface="+mn-ea"/>
        <a:cs typeface="+mn-cs"/>
      </a:defRPr>
    </a:lvl7pPr>
    <a:lvl8pPr marL="12904013" algn="l" defTabSz="3686861" rtl="0" eaLnBrk="1" latinLnBrk="0" hangingPunct="1">
      <a:defRPr sz="4800" kern="1200">
        <a:solidFill>
          <a:schemeClr val="tx1"/>
        </a:solidFill>
        <a:latin typeface="+mn-lt"/>
        <a:ea typeface="+mn-ea"/>
        <a:cs typeface="+mn-cs"/>
      </a:defRPr>
    </a:lvl8pPr>
    <a:lvl9pPr marL="14747443" algn="l" defTabSz="3686861" rtl="0" eaLnBrk="1" latinLnBrk="0" hangingPunct="1">
      <a:defRPr sz="4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14800" y="7183124"/>
            <a:ext cx="24688800" cy="15280640"/>
          </a:xfrm>
        </p:spPr>
        <p:txBody>
          <a:bodyPr anchor="b"/>
          <a:lstStyle>
            <a:lvl1pPr algn="ctr">
              <a:defRPr sz="29785"/>
            </a:lvl1pPr>
          </a:lstStyle>
          <a:p>
            <a:r>
              <a:rPr lang="en-US"/>
              <a:t>Click to edit Master title style</a:t>
            </a:r>
          </a:p>
        </p:txBody>
      </p:sp>
      <p:sp>
        <p:nvSpPr>
          <p:cNvPr id="3" name="Subtitle 2"/>
          <p:cNvSpPr>
            <a:spLocks noGrp="1"/>
          </p:cNvSpPr>
          <p:nvPr>
            <p:ph type="subTitle" idx="1"/>
          </p:nvPr>
        </p:nvSpPr>
        <p:spPr>
          <a:xfrm>
            <a:off x="4114800" y="23053044"/>
            <a:ext cx="24688800" cy="10596876"/>
          </a:xfrm>
        </p:spPr>
        <p:txBody>
          <a:bodyPr/>
          <a:lstStyle>
            <a:lvl1pPr marL="0" indent="0" algn="ctr">
              <a:buNone/>
              <a:defRPr sz="11939"/>
            </a:lvl1pPr>
            <a:lvl2pPr marL="2268894" indent="0" algn="ctr">
              <a:buNone/>
              <a:defRPr sz="9969"/>
            </a:lvl2pPr>
            <a:lvl3pPr marL="4537789" indent="0" algn="ctr">
              <a:buNone/>
              <a:defRPr sz="8985"/>
            </a:lvl3pPr>
            <a:lvl4pPr marL="6806682" indent="0" algn="ctr">
              <a:buNone/>
              <a:defRPr sz="8000"/>
            </a:lvl4pPr>
            <a:lvl5pPr marL="9075577" indent="0" algn="ctr">
              <a:buNone/>
              <a:defRPr sz="8000"/>
            </a:lvl5pPr>
            <a:lvl6pPr marL="11344471" indent="0" algn="ctr">
              <a:buNone/>
              <a:defRPr sz="8000"/>
            </a:lvl6pPr>
            <a:lvl7pPr marL="13613364" indent="0" algn="ctr">
              <a:buNone/>
              <a:defRPr sz="8000"/>
            </a:lvl7pPr>
            <a:lvl8pPr marL="15882259" indent="0" algn="ctr">
              <a:buNone/>
              <a:defRPr sz="8000"/>
            </a:lvl8pPr>
            <a:lvl9pPr marL="18151153" indent="0" algn="ctr">
              <a:buNone/>
              <a:defRPr sz="80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41EDBC8E-BB01-407D-9FA6-F767BB2B8274}" type="datetimeFigureOut">
              <a:rPr lang="en-US" altLang="en-US"/>
              <a:pPr/>
              <a:t>4/14/2022</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0C7DD7E-88EE-4766-859D-C3C2CA73105A}" type="slidenum">
              <a:rPr lang="en-US" altLang="en-US"/>
              <a:pPr/>
              <a:t>‹#›</a:t>
            </a:fld>
            <a:endParaRPr lang="en-US" altLang="en-US"/>
          </a:p>
        </p:txBody>
      </p:sp>
    </p:spTree>
    <p:extLst>
      <p:ext uri="{BB962C8B-B14F-4D97-AF65-F5344CB8AC3E}">
        <p14:creationId xmlns:p14="http://schemas.microsoft.com/office/powerpoint/2010/main" val="3497497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839ABE8-D7D8-4D87-B3A9-CCFA34EF8CE2}" type="datetimeFigureOut">
              <a:rPr lang="en-US" altLang="en-US"/>
              <a:pPr/>
              <a:t>4/14/2022</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7D8F557-B148-4103-8F13-80131544DE2D}" type="slidenum">
              <a:rPr lang="en-US" altLang="en-US"/>
              <a:pPr/>
              <a:t>‹#›</a:t>
            </a:fld>
            <a:endParaRPr lang="en-US" altLang="en-US"/>
          </a:p>
        </p:txBody>
      </p:sp>
    </p:spTree>
    <p:extLst>
      <p:ext uri="{BB962C8B-B14F-4D97-AF65-F5344CB8AC3E}">
        <p14:creationId xmlns:p14="http://schemas.microsoft.com/office/powerpoint/2010/main" val="1430583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0" y="2336800"/>
            <a:ext cx="7098030" cy="3719576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63141" y="2336800"/>
            <a:ext cx="20882610" cy="37195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41F9D84-8505-4769-85CB-C289C05B8FAE}" type="datetimeFigureOut">
              <a:rPr lang="en-US" altLang="en-US"/>
              <a:pPr/>
              <a:t>4/14/2022</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39AD28C-6352-4A5F-84DF-7A5A5DDE03B6}" type="slidenum">
              <a:rPr lang="en-US" altLang="en-US"/>
              <a:pPr/>
              <a:t>‹#›</a:t>
            </a:fld>
            <a:endParaRPr lang="en-US" altLang="en-US"/>
          </a:p>
        </p:txBody>
      </p:sp>
    </p:spTree>
    <p:extLst>
      <p:ext uri="{BB962C8B-B14F-4D97-AF65-F5344CB8AC3E}">
        <p14:creationId xmlns:p14="http://schemas.microsoft.com/office/powerpoint/2010/main" val="2499556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8FB2DEC-42BC-4609-BEBB-C2B73B0317A0}" type="datetimeFigureOut">
              <a:rPr lang="en-US" altLang="en-US"/>
              <a:pPr/>
              <a:t>4/14/2022</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C8DFEDC-315F-4CF4-A7CE-9F609CFDE9A9}" type="slidenum">
              <a:rPr lang="en-US" altLang="en-US"/>
              <a:pPr/>
              <a:t>‹#›</a:t>
            </a:fld>
            <a:endParaRPr lang="en-US" altLang="en-US"/>
          </a:p>
        </p:txBody>
      </p:sp>
    </p:spTree>
    <p:extLst>
      <p:ext uri="{BB962C8B-B14F-4D97-AF65-F5344CB8AC3E}">
        <p14:creationId xmlns:p14="http://schemas.microsoft.com/office/powerpoint/2010/main" val="3775283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5" y="10942326"/>
            <a:ext cx="28392120" cy="18257516"/>
          </a:xfrm>
        </p:spPr>
        <p:txBody>
          <a:bodyPr anchor="b"/>
          <a:lstStyle>
            <a:lvl1pPr>
              <a:defRPr sz="29785"/>
            </a:lvl1pPr>
          </a:lstStyle>
          <a:p>
            <a:r>
              <a:rPr lang="en-US"/>
              <a:t>Click to edit Master title style</a:t>
            </a:r>
          </a:p>
        </p:txBody>
      </p:sp>
      <p:sp>
        <p:nvSpPr>
          <p:cNvPr id="3" name="Text Placeholder 2"/>
          <p:cNvSpPr>
            <a:spLocks noGrp="1"/>
          </p:cNvSpPr>
          <p:nvPr>
            <p:ph type="body" idx="1"/>
          </p:nvPr>
        </p:nvSpPr>
        <p:spPr>
          <a:xfrm>
            <a:off x="2245995" y="29372566"/>
            <a:ext cx="28392120" cy="9601196"/>
          </a:xfrm>
        </p:spPr>
        <p:txBody>
          <a:bodyPr/>
          <a:lstStyle>
            <a:lvl1pPr marL="0" indent="0">
              <a:buNone/>
              <a:defRPr sz="11939">
                <a:solidFill>
                  <a:schemeClr val="tx1">
                    <a:tint val="75000"/>
                  </a:schemeClr>
                </a:solidFill>
              </a:defRPr>
            </a:lvl1pPr>
            <a:lvl2pPr marL="2268894" indent="0">
              <a:buNone/>
              <a:defRPr sz="9969">
                <a:solidFill>
                  <a:schemeClr val="tx1">
                    <a:tint val="75000"/>
                  </a:schemeClr>
                </a:solidFill>
              </a:defRPr>
            </a:lvl2pPr>
            <a:lvl3pPr marL="4537789" indent="0">
              <a:buNone/>
              <a:defRPr sz="8985">
                <a:solidFill>
                  <a:schemeClr val="tx1">
                    <a:tint val="75000"/>
                  </a:schemeClr>
                </a:solidFill>
              </a:defRPr>
            </a:lvl3pPr>
            <a:lvl4pPr marL="6806682" indent="0">
              <a:buNone/>
              <a:defRPr sz="8000">
                <a:solidFill>
                  <a:schemeClr val="tx1">
                    <a:tint val="75000"/>
                  </a:schemeClr>
                </a:solidFill>
              </a:defRPr>
            </a:lvl4pPr>
            <a:lvl5pPr marL="9075577" indent="0">
              <a:buNone/>
              <a:defRPr sz="8000">
                <a:solidFill>
                  <a:schemeClr val="tx1">
                    <a:tint val="75000"/>
                  </a:schemeClr>
                </a:solidFill>
              </a:defRPr>
            </a:lvl5pPr>
            <a:lvl6pPr marL="11344471" indent="0">
              <a:buNone/>
              <a:defRPr sz="8000">
                <a:solidFill>
                  <a:schemeClr val="tx1">
                    <a:tint val="75000"/>
                  </a:schemeClr>
                </a:solidFill>
              </a:defRPr>
            </a:lvl6pPr>
            <a:lvl7pPr marL="13613364" indent="0">
              <a:buNone/>
              <a:defRPr sz="8000">
                <a:solidFill>
                  <a:schemeClr val="tx1">
                    <a:tint val="75000"/>
                  </a:schemeClr>
                </a:solidFill>
              </a:defRPr>
            </a:lvl7pPr>
            <a:lvl8pPr marL="15882259" indent="0">
              <a:buNone/>
              <a:defRPr sz="8000">
                <a:solidFill>
                  <a:schemeClr val="tx1">
                    <a:tint val="75000"/>
                  </a:schemeClr>
                </a:solidFill>
              </a:defRPr>
            </a:lvl8pPr>
            <a:lvl9pPr marL="18151153" indent="0">
              <a:buNone/>
              <a:defRPr sz="8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42E2752C-7CE2-4E80-990E-F5982F53AD9C}" type="datetimeFigureOut">
              <a:rPr lang="en-US" altLang="en-US"/>
              <a:pPr/>
              <a:t>4/14/2022</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C936D38-A0AA-4A2A-A28B-B42DE2CEDF95}" type="slidenum">
              <a:rPr lang="en-US" altLang="en-US"/>
              <a:pPr/>
              <a:t>‹#›</a:t>
            </a:fld>
            <a:endParaRPr lang="en-US" altLang="en-US"/>
          </a:p>
        </p:txBody>
      </p:sp>
    </p:spTree>
    <p:extLst>
      <p:ext uri="{BB962C8B-B14F-4D97-AF65-F5344CB8AC3E}">
        <p14:creationId xmlns:p14="http://schemas.microsoft.com/office/powerpoint/2010/main" val="1993564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63140" y="11684000"/>
            <a:ext cx="13990320" cy="27848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664940" y="11684000"/>
            <a:ext cx="13990320" cy="27848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A2EB0DE9-5341-41A5-938A-7A3447D384D5}" type="datetimeFigureOut">
              <a:rPr lang="en-US" altLang="en-US"/>
              <a:pPr/>
              <a:t>4/14/2022</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42884E82-F974-4A10-A0B2-405E1FD4CC1D}" type="slidenum">
              <a:rPr lang="en-US" altLang="en-US"/>
              <a:pPr/>
              <a:t>‹#›</a:t>
            </a:fld>
            <a:endParaRPr lang="en-US" altLang="en-US"/>
          </a:p>
        </p:txBody>
      </p:sp>
    </p:spTree>
    <p:extLst>
      <p:ext uri="{BB962C8B-B14F-4D97-AF65-F5344CB8AC3E}">
        <p14:creationId xmlns:p14="http://schemas.microsoft.com/office/powerpoint/2010/main" val="1453569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7" y="2336802"/>
            <a:ext cx="28392120" cy="8483604"/>
          </a:xfrm>
        </p:spPr>
        <p:txBody>
          <a:bodyPr/>
          <a:lstStyle/>
          <a:p>
            <a:r>
              <a:rPr lang="en-US"/>
              <a:t>Click to edit Master title style</a:t>
            </a:r>
          </a:p>
        </p:txBody>
      </p:sp>
      <p:sp>
        <p:nvSpPr>
          <p:cNvPr id="3" name="Text Placeholder 2"/>
          <p:cNvSpPr>
            <a:spLocks noGrp="1"/>
          </p:cNvSpPr>
          <p:nvPr>
            <p:ph type="body" idx="1"/>
          </p:nvPr>
        </p:nvSpPr>
        <p:spPr>
          <a:xfrm>
            <a:off x="2267429" y="10759444"/>
            <a:ext cx="13926025" cy="5273036"/>
          </a:xfrm>
        </p:spPr>
        <p:txBody>
          <a:bodyPr anchor="b"/>
          <a:lstStyle>
            <a:lvl1pPr marL="0" indent="0">
              <a:buNone/>
              <a:defRPr sz="11939" b="1"/>
            </a:lvl1pPr>
            <a:lvl2pPr marL="2268894" indent="0">
              <a:buNone/>
              <a:defRPr sz="9969" b="1"/>
            </a:lvl2pPr>
            <a:lvl3pPr marL="4537789" indent="0">
              <a:buNone/>
              <a:defRPr sz="8985" b="1"/>
            </a:lvl3pPr>
            <a:lvl4pPr marL="6806682" indent="0">
              <a:buNone/>
              <a:defRPr sz="8000" b="1"/>
            </a:lvl4pPr>
            <a:lvl5pPr marL="9075577" indent="0">
              <a:buNone/>
              <a:defRPr sz="8000" b="1"/>
            </a:lvl5pPr>
            <a:lvl6pPr marL="11344471" indent="0">
              <a:buNone/>
              <a:defRPr sz="8000" b="1"/>
            </a:lvl6pPr>
            <a:lvl7pPr marL="13613364" indent="0">
              <a:buNone/>
              <a:defRPr sz="8000" b="1"/>
            </a:lvl7pPr>
            <a:lvl8pPr marL="15882259" indent="0">
              <a:buNone/>
              <a:defRPr sz="8000" b="1"/>
            </a:lvl8pPr>
            <a:lvl9pPr marL="18151153" indent="0">
              <a:buNone/>
              <a:defRPr sz="8000" b="1"/>
            </a:lvl9pPr>
          </a:lstStyle>
          <a:p>
            <a:pPr lvl="0"/>
            <a:r>
              <a:rPr lang="en-US"/>
              <a:t>Click to edit Master text styles</a:t>
            </a:r>
          </a:p>
        </p:txBody>
      </p:sp>
      <p:sp>
        <p:nvSpPr>
          <p:cNvPr id="4" name="Content Placeholder 3"/>
          <p:cNvSpPr>
            <a:spLocks noGrp="1"/>
          </p:cNvSpPr>
          <p:nvPr>
            <p:ph sz="half" idx="2"/>
          </p:nvPr>
        </p:nvSpPr>
        <p:spPr>
          <a:xfrm>
            <a:off x="2267429" y="16032480"/>
            <a:ext cx="13926025" cy="235813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664940" y="10759444"/>
            <a:ext cx="13994608" cy="5273036"/>
          </a:xfrm>
        </p:spPr>
        <p:txBody>
          <a:bodyPr anchor="b"/>
          <a:lstStyle>
            <a:lvl1pPr marL="0" indent="0">
              <a:buNone/>
              <a:defRPr sz="11939" b="1"/>
            </a:lvl1pPr>
            <a:lvl2pPr marL="2268894" indent="0">
              <a:buNone/>
              <a:defRPr sz="9969" b="1"/>
            </a:lvl2pPr>
            <a:lvl3pPr marL="4537789" indent="0">
              <a:buNone/>
              <a:defRPr sz="8985" b="1"/>
            </a:lvl3pPr>
            <a:lvl4pPr marL="6806682" indent="0">
              <a:buNone/>
              <a:defRPr sz="8000" b="1"/>
            </a:lvl4pPr>
            <a:lvl5pPr marL="9075577" indent="0">
              <a:buNone/>
              <a:defRPr sz="8000" b="1"/>
            </a:lvl5pPr>
            <a:lvl6pPr marL="11344471" indent="0">
              <a:buNone/>
              <a:defRPr sz="8000" b="1"/>
            </a:lvl6pPr>
            <a:lvl7pPr marL="13613364" indent="0">
              <a:buNone/>
              <a:defRPr sz="8000" b="1"/>
            </a:lvl7pPr>
            <a:lvl8pPr marL="15882259" indent="0">
              <a:buNone/>
              <a:defRPr sz="8000" b="1"/>
            </a:lvl8pPr>
            <a:lvl9pPr marL="18151153" indent="0">
              <a:buNone/>
              <a:defRPr sz="8000" b="1"/>
            </a:lvl9pPr>
          </a:lstStyle>
          <a:p>
            <a:pPr lvl="0"/>
            <a:r>
              <a:rPr lang="en-US"/>
              <a:t>Click to edit Master text styles</a:t>
            </a:r>
          </a:p>
        </p:txBody>
      </p:sp>
      <p:sp>
        <p:nvSpPr>
          <p:cNvPr id="6" name="Content Placeholder 5"/>
          <p:cNvSpPr>
            <a:spLocks noGrp="1"/>
          </p:cNvSpPr>
          <p:nvPr>
            <p:ph sz="quarter" idx="4"/>
          </p:nvPr>
        </p:nvSpPr>
        <p:spPr>
          <a:xfrm>
            <a:off x="16664940" y="16032480"/>
            <a:ext cx="13994608" cy="235813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3511EE44-5F87-460E-A08A-CEAC61D132A2}" type="datetimeFigureOut">
              <a:rPr lang="en-US" altLang="en-US"/>
              <a:pPr/>
              <a:t>4/14/2022</a:t>
            </a:fld>
            <a:endParaRPr lang="en-US" altLang="en-US"/>
          </a:p>
        </p:txBody>
      </p:sp>
      <p:sp>
        <p:nvSpPr>
          <p:cNvPr id="8" name="Footer Placeholder 4"/>
          <p:cNvSpPr>
            <a:spLocks noGrp="1"/>
          </p:cNvSpPr>
          <p:nvPr>
            <p:ph type="ftr" sz="quarter" idx="11"/>
          </p:nvPr>
        </p:nvSpPr>
        <p:spPr/>
        <p:txBody>
          <a:bodyPr/>
          <a:lstStyle>
            <a:lvl1pPr>
              <a:defRPr/>
            </a:lvl1pPr>
          </a:lstStyle>
          <a:p>
            <a:endParaRPr lang="en-US" altLang="en-US"/>
          </a:p>
        </p:txBody>
      </p:sp>
      <p:sp>
        <p:nvSpPr>
          <p:cNvPr id="9" name="Slide Number Placeholder 5"/>
          <p:cNvSpPr>
            <a:spLocks noGrp="1"/>
          </p:cNvSpPr>
          <p:nvPr>
            <p:ph type="sldNum" sz="quarter" idx="12"/>
          </p:nvPr>
        </p:nvSpPr>
        <p:spPr/>
        <p:txBody>
          <a:bodyPr/>
          <a:lstStyle>
            <a:lvl1pPr>
              <a:defRPr/>
            </a:lvl1pPr>
          </a:lstStyle>
          <a:p>
            <a:fld id="{B47EA51D-7697-4EE5-92F7-354F7858FA89}" type="slidenum">
              <a:rPr lang="en-US" altLang="en-US"/>
              <a:pPr/>
              <a:t>‹#›</a:t>
            </a:fld>
            <a:endParaRPr lang="en-US" altLang="en-US"/>
          </a:p>
        </p:txBody>
      </p:sp>
    </p:spTree>
    <p:extLst>
      <p:ext uri="{BB962C8B-B14F-4D97-AF65-F5344CB8AC3E}">
        <p14:creationId xmlns:p14="http://schemas.microsoft.com/office/powerpoint/2010/main" val="32233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50B8892F-DEB0-4348-9448-B69FA56A9533}" type="datetimeFigureOut">
              <a:rPr lang="en-US" altLang="en-US"/>
              <a:pPr/>
              <a:t>4/14/2022</a:t>
            </a:fld>
            <a:endParaRPr lang="en-US" altLang="en-US"/>
          </a:p>
        </p:txBody>
      </p:sp>
      <p:sp>
        <p:nvSpPr>
          <p:cNvPr id="4" name="Footer Placeholder 4"/>
          <p:cNvSpPr>
            <a:spLocks noGrp="1"/>
          </p:cNvSpPr>
          <p:nvPr>
            <p:ph type="ftr" sz="quarter" idx="11"/>
          </p:nvPr>
        </p:nvSpPr>
        <p:spPr/>
        <p:txBody>
          <a:bodyPr/>
          <a:lstStyle>
            <a:lvl1pPr>
              <a:defRPr/>
            </a:lvl1pPr>
          </a:lstStyle>
          <a:p>
            <a:endParaRPr lang="en-US" altLang="en-US"/>
          </a:p>
        </p:txBody>
      </p:sp>
      <p:sp>
        <p:nvSpPr>
          <p:cNvPr id="5" name="Slide Number Placeholder 5"/>
          <p:cNvSpPr>
            <a:spLocks noGrp="1"/>
          </p:cNvSpPr>
          <p:nvPr>
            <p:ph type="sldNum" sz="quarter" idx="12"/>
          </p:nvPr>
        </p:nvSpPr>
        <p:spPr/>
        <p:txBody>
          <a:bodyPr/>
          <a:lstStyle>
            <a:lvl1pPr>
              <a:defRPr/>
            </a:lvl1pPr>
          </a:lstStyle>
          <a:p>
            <a:fld id="{7995957E-08D6-48D5-980F-766C5A865C8D}" type="slidenum">
              <a:rPr lang="en-US" altLang="en-US"/>
              <a:pPr/>
              <a:t>‹#›</a:t>
            </a:fld>
            <a:endParaRPr lang="en-US" altLang="en-US"/>
          </a:p>
        </p:txBody>
      </p:sp>
    </p:spTree>
    <p:extLst>
      <p:ext uri="{BB962C8B-B14F-4D97-AF65-F5344CB8AC3E}">
        <p14:creationId xmlns:p14="http://schemas.microsoft.com/office/powerpoint/2010/main" val="2255062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9394C0A-87FB-4A73-8BA4-987D0894FCA0}" type="datetimeFigureOut">
              <a:rPr lang="en-US" altLang="en-US"/>
              <a:pPr/>
              <a:t>4/14/2022</a:t>
            </a:fld>
            <a:endParaRPr lang="en-US" altLang="en-US"/>
          </a:p>
        </p:txBody>
      </p:sp>
      <p:sp>
        <p:nvSpPr>
          <p:cNvPr id="3" name="Footer Placeholder 4"/>
          <p:cNvSpPr>
            <a:spLocks noGrp="1"/>
          </p:cNvSpPr>
          <p:nvPr>
            <p:ph type="ftr" sz="quarter" idx="11"/>
          </p:nvPr>
        </p:nvSpPr>
        <p:spPr/>
        <p:txBody>
          <a:bodyPr/>
          <a:lstStyle>
            <a:lvl1pPr>
              <a:defRPr/>
            </a:lvl1pPr>
          </a:lstStyle>
          <a:p>
            <a:endParaRPr lang="en-US" altLang="en-US"/>
          </a:p>
        </p:txBody>
      </p:sp>
      <p:sp>
        <p:nvSpPr>
          <p:cNvPr id="4" name="Slide Number Placeholder 5"/>
          <p:cNvSpPr>
            <a:spLocks noGrp="1"/>
          </p:cNvSpPr>
          <p:nvPr>
            <p:ph type="sldNum" sz="quarter" idx="12"/>
          </p:nvPr>
        </p:nvSpPr>
        <p:spPr/>
        <p:txBody>
          <a:bodyPr/>
          <a:lstStyle>
            <a:lvl1pPr>
              <a:defRPr/>
            </a:lvl1pPr>
          </a:lstStyle>
          <a:p>
            <a:fld id="{3C06F9D4-F41E-4339-AA12-5930438D796F}" type="slidenum">
              <a:rPr lang="en-US" altLang="en-US"/>
              <a:pPr/>
              <a:t>‹#›</a:t>
            </a:fld>
            <a:endParaRPr lang="en-US" altLang="en-US"/>
          </a:p>
        </p:txBody>
      </p:sp>
    </p:spTree>
    <p:extLst>
      <p:ext uri="{BB962C8B-B14F-4D97-AF65-F5344CB8AC3E}">
        <p14:creationId xmlns:p14="http://schemas.microsoft.com/office/powerpoint/2010/main" val="2490849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2926080"/>
            <a:ext cx="10617040" cy="10241280"/>
          </a:xfrm>
        </p:spPr>
        <p:txBody>
          <a:bodyPr anchor="b"/>
          <a:lstStyle>
            <a:lvl1pPr>
              <a:defRPr sz="15877"/>
            </a:lvl1pPr>
          </a:lstStyle>
          <a:p>
            <a:r>
              <a:rPr lang="en-US"/>
              <a:t>Click to edit Master title style</a:t>
            </a:r>
          </a:p>
        </p:txBody>
      </p:sp>
      <p:sp>
        <p:nvSpPr>
          <p:cNvPr id="3" name="Content Placeholder 2"/>
          <p:cNvSpPr>
            <a:spLocks noGrp="1"/>
          </p:cNvSpPr>
          <p:nvPr>
            <p:ph idx="1"/>
          </p:nvPr>
        </p:nvSpPr>
        <p:spPr>
          <a:xfrm>
            <a:off x="13994608" y="6319524"/>
            <a:ext cx="16664940" cy="31191200"/>
          </a:xfrm>
        </p:spPr>
        <p:txBody>
          <a:bodyPr/>
          <a:lstStyle>
            <a:lvl1pPr>
              <a:defRPr sz="15877"/>
            </a:lvl1pPr>
            <a:lvl2pPr>
              <a:defRPr sz="13908"/>
            </a:lvl2pPr>
            <a:lvl3pPr>
              <a:defRPr sz="11939"/>
            </a:lvl3pPr>
            <a:lvl4pPr>
              <a:defRPr sz="9969"/>
            </a:lvl4pPr>
            <a:lvl5pPr>
              <a:defRPr sz="9969"/>
            </a:lvl5pPr>
            <a:lvl6pPr>
              <a:defRPr sz="9969"/>
            </a:lvl6pPr>
            <a:lvl7pPr>
              <a:defRPr sz="9969"/>
            </a:lvl7pPr>
            <a:lvl8pPr>
              <a:defRPr sz="9969"/>
            </a:lvl8pPr>
            <a:lvl9pPr>
              <a:defRPr sz="996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67429" y="13167360"/>
            <a:ext cx="10617040" cy="24394164"/>
          </a:xfrm>
        </p:spPr>
        <p:txBody>
          <a:bodyPr/>
          <a:lstStyle>
            <a:lvl1pPr marL="0" indent="0">
              <a:buNone/>
              <a:defRPr sz="8000"/>
            </a:lvl1pPr>
            <a:lvl2pPr marL="2268894" indent="0">
              <a:buNone/>
              <a:defRPr sz="6892"/>
            </a:lvl2pPr>
            <a:lvl3pPr marL="4537789" indent="0">
              <a:buNone/>
              <a:defRPr sz="5908"/>
            </a:lvl3pPr>
            <a:lvl4pPr marL="6806682" indent="0">
              <a:buNone/>
              <a:defRPr sz="4923"/>
            </a:lvl4pPr>
            <a:lvl5pPr marL="9075577" indent="0">
              <a:buNone/>
              <a:defRPr sz="4923"/>
            </a:lvl5pPr>
            <a:lvl6pPr marL="11344471" indent="0">
              <a:buNone/>
              <a:defRPr sz="4923"/>
            </a:lvl6pPr>
            <a:lvl7pPr marL="13613364" indent="0">
              <a:buNone/>
              <a:defRPr sz="4923"/>
            </a:lvl7pPr>
            <a:lvl8pPr marL="15882259" indent="0">
              <a:buNone/>
              <a:defRPr sz="4923"/>
            </a:lvl8pPr>
            <a:lvl9pPr marL="18151153" indent="0">
              <a:buNone/>
              <a:defRPr sz="4923"/>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AFFD4B92-D784-429D-B303-2233A4C6EFC0}" type="datetimeFigureOut">
              <a:rPr lang="en-US" altLang="en-US"/>
              <a:pPr/>
              <a:t>4/14/2022</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90491B2D-874F-4DE7-9DAB-A0F6DACFAF7A}" type="slidenum">
              <a:rPr lang="en-US" altLang="en-US"/>
              <a:pPr/>
              <a:t>‹#›</a:t>
            </a:fld>
            <a:endParaRPr lang="en-US" altLang="en-US"/>
          </a:p>
        </p:txBody>
      </p:sp>
    </p:spTree>
    <p:extLst>
      <p:ext uri="{BB962C8B-B14F-4D97-AF65-F5344CB8AC3E}">
        <p14:creationId xmlns:p14="http://schemas.microsoft.com/office/powerpoint/2010/main" val="258237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2926080"/>
            <a:ext cx="10617040" cy="10241280"/>
          </a:xfrm>
        </p:spPr>
        <p:txBody>
          <a:bodyPr anchor="b"/>
          <a:lstStyle>
            <a:lvl1pPr>
              <a:defRPr sz="15877"/>
            </a:lvl1pPr>
          </a:lstStyle>
          <a:p>
            <a:r>
              <a:rPr lang="en-US"/>
              <a:t>Click to edit Master title style</a:t>
            </a:r>
          </a:p>
        </p:txBody>
      </p:sp>
      <p:sp>
        <p:nvSpPr>
          <p:cNvPr id="3" name="Picture Placeholder 2"/>
          <p:cNvSpPr>
            <a:spLocks noGrp="1"/>
          </p:cNvSpPr>
          <p:nvPr>
            <p:ph type="pic" idx="1"/>
          </p:nvPr>
        </p:nvSpPr>
        <p:spPr>
          <a:xfrm>
            <a:off x="13994608" y="6319524"/>
            <a:ext cx="16664940" cy="31191200"/>
          </a:xfrm>
        </p:spPr>
        <p:txBody>
          <a:bodyPr rtlCol="0">
            <a:normAutofit/>
          </a:bodyPr>
          <a:lstStyle>
            <a:lvl1pPr marL="0" indent="0">
              <a:buNone/>
              <a:defRPr sz="15877"/>
            </a:lvl1pPr>
            <a:lvl2pPr marL="2268894" indent="0">
              <a:buNone/>
              <a:defRPr sz="13908"/>
            </a:lvl2pPr>
            <a:lvl3pPr marL="4537789" indent="0">
              <a:buNone/>
              <a:defRPr sz="11939"/>
            </a:lvl3pPr>
            <a:lvl4pPr marL="6806682" indent="0">
              <a:buNone/>
              <a:defRPr sz="9969"/>
            </a:lvl4pPr>
            <a:lvl5pPr marL="9075577" indent="0">
              <a:buNone/>
              <a:defRPr sz="9969"/>
            </a:lvl5pPr>
            <a:lvl6pPr marL="11344471" indent="0">
              <a:buNone/>
              <a:defRPr sz="9969"/>
            </a:lvl6pPr>
            <a:lvl7pPr marL="13613364" indent="0">
              <a:buNone/>
              <a:defRPr sz="9969"/>
            </a:lvl7pPr>
            <a:lvl8pPr marL="15882259" indent="0">
              <a:buNone/>
              <a:defRPr sz="9969"/>
            </a:lvl8pPr>
            <a:lvl9pPr marL="18151153" indent="0">
              <a:buNone/>
              <a:defRPr sz="9969"/>
            </a:lvl9pPr>
          </a:lstStyle>
          <a:p>
            <a:pPr lvl="0"/>
            <a:r>
              <a:rPr lang="en-US" noProof="0"/>
              <a:t>Click icon to add picture</a:t>
            </a:r>
          </a:p>
        </p:txBody>
      </p:sp>
      <p:sp>
        <p:nvSpPr>
          <p:cNvPr id="4" name="Text Placeholder 3"/>
          <p:cNvSpPr>
            <a:spLocks noGrp="1"/>
          </p:cNvSpPr>
          <p:nvPr>
            <p:ph type="body" sz="half" idx="2"/>
          </p:nvPr>
        </p:nvSpPr>
        <p:spPr>
          <a:xfrm>
            <a:off x="2267429" y="13167360"/>
            <a:ext cx="10617040" cy="24394164"/>
          </a:xfrm>
        </p:spPr>
        <p:txBody>
          <a:bodyPr/>
          <a:lstStyle>
            <a:lvl1pPr marL="0" indent="0">
              <a:buNone/>
              <a:defRPr sz="8000"/>
            </a:lvl1pPr>
            <a:lvl2pPr marL="2268894" indent="0">
              <a:buNone/>
              <a:defRPr sz="6892"/>
            </a:lvl2pPr>
            <a:lvl3pPr marL="4537789" indent="0">
              <a:buNone/>
              <a:defRPr sz="5908"/>
            </a:lvl3pPr>
            <a:lvl4pPr marL="6806682" indent="0">
              <a:buNone/>
              <a:defRPr sz="4923"/>
            </a:lvl4pPr>
            <a:lvl5pPr marL="9075577" indent="0">
              <a:buNone/>
              <a:defRPr sz="4923"/>
            </a:lvl5pPr>
            <a:lvl6pPr marL="11344471" indent="0">
              <a:buNone/>
              <a:defRPr sz="4923"/>
            </a:lvl6pPr>
            <a:lvl7pPr marL="13613364" indent="0">
              <a:buNone/>
              <a:defRPr sz="4923"/>
            </a:lvl7pPr>
            <a:lvl8pPr marL="15882259" indent="0">
              <a:buNone/>
              <a:defRPr sz="4923"/>
            </a:lvl8pPr>
            <a:lvl9pPr marL="18151153" indent="0">
              <a:buNone/>
              <a:defRPr sz="4923"/>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A77F3C01-55B8-4272-AFC8-0CB2A2B81473}" type="datetimeFigureOut">
              <a:rPr lang="en-US" altLang="en-US"/>
              <a:pPr/>
              <a:t>4/14/2022</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7963FB39-B28B-4BB1-9E7B-950B33D5673B}" type="slidenum">
              <a:rPr lang="en-US" altLang="en-US"/>
              <a:pPr/>
              <a:t>‹#›</a:t>
            </a:fld>
            <a:endParaRPr lang="en-US" altLang="en-US"/>
          </a:p>
        </p:txBody>
      </p:sp>
    </p:spTree>
    <p:extLst>
      <p:ext uri="{BB962C8B-B14F-4D97-AF65-F5344CB8AC3E}">
        <p14:creationId xmlns:p14="http://schemas.microsoft.com/office/powerpoint/2010/main" val="2880199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63140" y="2336802"/>
            <a:ext cx="28392120" cy="8483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8686" tIns="184343" rIns="368686" bIns="184343"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2263140" y="11684000"/>
            <a:ext cx="28392120" cy="27848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8686" tIns="184343" rIns="368686" bIns="18434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2263140" y="40680644"/>
            <a:ext cx="7406640" cy="2336800"/>
          </a:xfrm>
          <a:prstGeom prst="rect">
            <a:avLst/>
          </a:prstGeom>
        </p:spPr>
        <p:txBody>
          <a:bodyPr vert="horz" wrap="square" lIns="368686" tIns="184343" rIns="368686" bIns="184343" numCol="1" anchor="ctr" anchorCtr="0" compatLnSpc="1">
            <a:prstTxWarp prst="textNoShape">
              <a:avLst/>
            </a:prstTxWarp>
          </a:bodyPr>
          <a:lstStyle>
            <a:lvl1pPr eaLnBrk="1" hangingPunct="1">
              <a:defRPr sz="5908">
                <a:solidFill>
                  <a:srgbClr val="898989"/>
                </a:solidFill>
              </a:defRPr>
            </a:lvl1pPr>
          </a:lstStyle>
          <a:p>
            <a:fld id="{B5FC9737-1452-4E0B-A73E-FD47428C22FA}" type="datetimeFigureOut">
              <a:rPr lang="en-US" altLang="en-US"/>
              <a:pPr/>
              <a:t>4/14/2022</a:t>
            </a:fld>
            <a:endParaRPr lang="en-US" altLang="en-US"/>
          </a:p>
        </p:txBody>
      </p:sp>
      <p:sp>
        <p:nvSpPr>
          <p:cNvPr id="5" name="Footer Placeholder 4"/>
          <p:cNvSpPr>
            <a:spLocks noGrp="1"/>
          </p:cNvSpPr>
          <p:nvPr>
            <p:ph type="ftr" sz="quarter" idx="3"/>
          </p:nvPr>
        </p:nvSpPr>
        <p:spPr>
          <a:xfrm>
            <a:off x="10904220" y="40680644"/>
            <a:ext cx="11109960" cy="2336800"/>
          </a:xfrm>
          <a:prstGeom prst="rect">
            <a:avLst/>
          </a:prstGeom>
        </p:spPr>
        <p:txBody>
          <a:bodyPr vert="horz" wrap="square" lIns="368686" tIns="184343" rIns="368686" bIns="184343" numCol="1" anchor="ctr" anchorCtr="0" compatLnSpc="1">
            <a:prstTxWarp prst="textNoShape">
              <a:avLst/>
            </a:prstTxWarp>
          </a:bodyPr>
          <a:lstStyle>
            <a:lvl1pPr algn="ctr" eaLnBrk="1" hangingPunct="1">
              <a:defRPr sz="5908">
                <a:solidFill>
                  <a:srgbClr val="898989"/>
                </a:solidFill>
              </a:defRPr>
            </a:lvl1pPr>
          </a:lstStyle>
          <a:p>
            <a:endParaRPr lang="en-US" altLang="en-US"/>
          </a:p>
        </p:txBody>
      </p:sp>
      <p:sp>
        <p:nvSpPr>
          <p:cNvPr id="6" name="Slide Number Placeholder 5"/>
          <p:cNvSpPr>
            <a:spLocks noGrp="1"/>
          </p:cNvSpPr>
          <p:nvPr>
            <p:ph type="sldNum" sz="quarter" idx="4"/>
          </p:nvPr>
        </p:nvSpPr>
        <p:spPr>
          <a:xfrm>
            <a:off x="23248620" y="40680644"/>
            <a:ext cx="7406640" cy="2336800"/>
          </a:xfrm>
          <a:prstGeom prst="rect">
            <a:avLst/>
          </a:prstGeom>
        </p:spPr>
        <p:txBody>
          <a:bodyPr vert="horz" wrap="square" lIns="368686" tIns="184343" rIns="368686" bIns="184343" numCol="1" anchor="ctr" anchorCtr="0" compatLnSpc="1">
            <a:prstTxWarp prst="textNoShape">
              <a:avLst/>
            </a:prstTxWarp>
          </a:bodyPr>
          <a:lstStyle>
            <a:lvl1pPr algn="r" eaLnBrk="1" hangingPunct="1">
              <a:defRPr sz="5908">
                <a:solidFill>
                  <a:srgbClr val="898989"/>
                </a:solidFill>
              </a:defRPr>
            </a:lvl1pPr>
          </a:lstStyle>
          <a:p>
            <a:fld id="{614EE752-991C-4D10-A76B-DFF19EF5AD0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fontAlgn="base" hangingPunct="1">
        <a:lnSpc>
          <a:spcPct val="90000"/>
        </a:lnSpc>
        <a:spcBef>
          <a:spcPct val="0"/>
        </a:spcBef>
        <a:spcAft>
          <a:spcPct val="0"/>
        </a:spcAft>
        <a:defRPr sz="21785" kern="1200">
          <a:solidFill>
            <a:schemeClr val="tx1"/>
          </a:solidFill>
          <a:latin typeface="+mj-lt"/>
          <a:ea typeface="+mj-ea"/>
          <a:cs typeface="+mj-cs"/>
        </a:defRPr>
      </a:lvl1pPr>
      <a:lvl2pPr algn="l" rtl="0" eaLnBrk="1" fontAlgn="base" hangingPunct="1">
        <a:lnSpc>
          <a:spcPct val="90000"/>
        </a:lnSpc>
        <a:spcBef>
          <a:spcPct val="0"/>
        </a:spcBef>
        <a:spcAft>
          <a:spcPct val="0"/>
        </a:spcAft>
        <a:defRPr sz="21785">
          <a:solidFill>
            <a:schemeClr val="tx1"/>
          </a:solidFill>
          <a:latin typeface="Calibri Light" pitchFamily="34" charset="0"/>
        </a:defRPr>
      </a:lvl2pPr>
      <a:lvl3pPr algn="l" rtl="0" eaLnBrk="1" fontAlgn="base" hangingPunct="1">
        <a:lnSpc>
          <a:spcPct val="90000"/>
        </a:lnSpc>
        <a:spcBef>
          <a:spcPct val="0"/>
        </a:spcBef>
        <a:spcAft>
          <a:spcPct val="0"/>
        </a:spcAft>
        <a:defRPr sz="21785">
          <a:solidFill>
            <a:schemeClr val="tx1"/>
          </a:solidFill>
          <a:latin typeface="Calibri Light" pitchFamily="34" charset="0"/>
        </a:defRPr>
      </a:lvl3pPr>
      <a:lvl4pPr algn="l" rtl="0" eaLnBrk="1" fontAlgn="base" hangingPunct="1">
        <a:lnSpc>
          <a:spcPct val="90000"/>
        </a:lnSpc>
        <a:spcBef>
          <a:spcPct val="0"/>
        </a:spcBef>
        <a:spcAft>
          <a:spcPct val="0"/>
        </a:spcAft>
        <a:defRPr sz="21785">
          <a:solidFill>
            <a:schemeClr val="tx1"/>
          </a:solidFill>
          <a:latin typeface="Calibri Light" pitchFamily="34" charset="0"/>
        </a:defRPr>
      </a:lvl4pPr>
      <a:lvl5pPr algn="l" rtl="0" eaLnBrk="1" fontAlgn="base" hangingPunct="1">
        <a:lnSpc>
          <a:spcPct val="90000"/>
        </a:lnSpc>
        <a:spcBef>
          <a:spcPct val="0"/>
        </a:spcBef>
        <a:spcAft>
          <a:spcPct val="0"/>
        </a:spcAft>
        <a:defRPr sz="21785">
          <a:solidFill>
            <a:schemeClr val="tx1"/>
          </a:solidFill>
          <a:latin typeface="Calibri Light" pitchFamily="34" charset="0"/>
        </a:defRPr>
      </a:lvl5pPr>
      <a:lvl6pPr marL="2268894" algn="l" rtl="0" eaLnBrk="1" fontAlgn="base" hangingPunct="1">
        <a:lnSpc>
          <a:spcPct val="90000"/>
        </a:lnSpc>
        <a:spcBef>
          <a:spcPct val="0"/>
        </a:spcBef>
        <a:spcAft>
          <a:spcPct val="0"/>
        </a:spcAft>
        <a:defRPr sz="21785">
          <a:solidFill>
            <a:schemeClr val="tx1"/>
          </a:solidFill>
          <a:latin typeface="Calibri Light" pitchFamily="34" charset="0"/>
        </a:defRPr>
      </a:lvl6pPr>
      <a:lvl7pPr marL="4537789" algn="l" rtl="0" eaLnBrk="1" fontAlgn="base" hangingPunct="1">
        <a:lnSpc>
          <a:spcPct val="90000"/>
        </a:lnSpc>
        <a:spcBef>
          <a:spcPct val="0"/>
        </a:spcBef>
        <a:spcAft>
          <a:spcPct val="0"/>
        </a:spcAft>
        <a:defRPr sz="21785">
          <a:solidFill>
            <a:schemeClr val="tx1"/>
          </a:solidFill>
          <a:latin typeface="Calibri Light" pitchFamily="34" charset="0"/>
        </a:defRPr>
      </a:lvl7pPr>
      <a:lvl8pPr marL="6806682" algn="l" rtl="0" eaLnBrk="1" fontAlgn="base" hangingPunct="1">
        <a:lnSpc>
          <a:spcPct val="90000"/>
        </a:lnSpc>
        <a:spcBef>
          <a:spcPct val="0"/>
        </a:spcBef>
        <a:spcAft>
          <a:spcPct val="0"/>
        </a:spcAft>
        <a:defRPr sz="21785">
          <a:solidFill>
            <a:schemeClr val="tx1"/>
          </a:solidFill>
          <a:latin typeface="Calibri Light" pitchFamily="34" charset="0"/>
        </a:defRPr>
      </a:lvl8pPr>
      <a:lvl9pPr marL="9075577" algn="l" rtl="0" eaLnBrk="1" fontAlgn="base" hangingPunct="1">
        <a:lnSpc>
          <a:spcPct val="90000"/>
        </a:lnSpc>
        <a:spcBef>
          <a:spcPct val="0"/>
        </a:spcBef>
        <a:spcAft>
          <a:spcPct val="0"/>
        </a:spcAft>
        <a:defRPr sz="21785">
          <a:solidFill>
            <a:schemeClr val="tx1"/>
          </a:solidFill>
          <a:latin typeface="Calibri Light" pitchFamily="34" charset="0"/>
        </a:defRPr>
      </a:lvl9pPr>
    </p:titleStyle>
    <p:bodyStyle>
      <a:lvl1pPr marL="1134447" indent="-1134447" algn="l" rtl="0" eaLnBrk="1" fontAlgn="base" hangingPunct="1">
        <a:lnSpc>
          <a:spcPct val="90000"/>
        </a:lnSpc>
        <a:spcBef>
          <a:spcPts val="4963"/>
        </a:spcBef>
        <a:spcAft>
          <a:spcPct val="0"/>
        </a:spcAft>
        <a:buFont typeface="Arial" pitchFamily="34" charset="0"/>
        <a:buChar char="•"/>
        <a:defRPr sz="13908" kern="1200">
          <a:solidFill>
            <a:schemeClr val="tx1"/>
          </a:solidFill>
          <a:latin typeface="+mn-lt"/>
          <a:ea typeface="+mn-ea"/>
          <a:cs typeface="+mn-cs"/>
        </a:defRPr>
      </a:lvl1pPr>
      <a:lvl2pPr marL="3403342" indent="-1134447" algn="l" rtl="0" eaLnBrk="1" fontAlgn="base" hangingPunct="1">
        <a:lnSpc>
          <a:spcPct val="90000"/>
        </a:lnSpc>
        <a:spcBef>
          <a:spcPts val="2481"/>
        </a:spcBef>
        <a:spcAft>
          <a:spcPct val="0"/>
        </a:spcAft>
        <a:buFont typeface="Arial" pitchFamily="34" charset="0"/>
        <a:buChar char="•"/>
        <a:defRPr sz="11939" kern="1200">
          <a:solidFill>
            <a:schemeClr val="tx1"/>
          </a:solidFill>
          <a:latin typeface="+mn-lt"/>
          <a:ea typeface="+mn-ea"/>
          <a:cs typeface="+mn-cs"/>
        </a:defRPr>
      </a:lvl2pPr>
      <a:lvl3pPr marL="5672235" indent="-1134447" algn="l" rtl="0" eaLnBrk="1" fontAlgn="base" hangingPunct="1">
        <a:lnSpc>
          <a:spcPct val="90000"/>
        </a:lnSpc>
        <a:spcBef>
          <a:spcPts val="2481"/>
        </a:spcBef>
        <a:spcAft>
          <a:spcPct val="0"/>
        </a:spcAft>
        <a:buFont typeface="Arial" pitchFamily="34" charset="0"/>
        <a:buChar char="•"/>
        <a:defRPr sz="9969" kern="1200">
          <a:solidFill>
            <a:schemeClr val="tx1"/>
          </a:solidFill>
          <a:latin typeface="+mn-lt"/>
          <a:ea typeface="+mn-ea"/>
          <a:cs typeface="+mn-cs"/>
        </a:defRPr>
      </a:lvl3pPr>
      <a:lvl4pPr marL="7941129" indent="-1134447" algn="l" rtl="0" eaLnBrk="1" fontAlgn="base" hangingPunct="1">
        <a:lnSpc>
          <a:spcPct val="90000"/>
        </a:lnSpc>
        <a:spcBef>
          <a:spcPts val="2481"/>
        </a:spcBef>
        <a:spcAft>
          <a:spcPct val="0"/>
        </a:spcAft>
        <a:buFont typeface="Arial" pitchFamily="34" charset="0"/>
        <a:buChar char="•"/>
        <a:defRPr kern="1200">
          <a:solidFill>
            <a:schemeClr val="tx1"/>
          </a:solidFill>
          <a:latin typeface="+mn-lt"/>
          <a:ea typeface="+mn-ea"/>
          <a:cs typeface="+mn-cs"/>
        </a:defRPr>
      </a:lvl4pPr>
      <a:lvl5pPr marL="10210024" indent="-1134447" algn="l" rtl="0" eaLnBrk="1" fontAlgn="base" hangingPunct="1">
        <a:lnSpc>
          <a:spcPct val="90000"/>
        </a:lnSpc>
        <a:spcBef>
          <a:spcPts val="2481"/>
        </a:spcBef>
        <a:spcAft>
          <a:spcPct val="0"/>
        </a:spcAft>
        <a:buFont typeface="Arial" pitchFamily="34" charset="0"/>
        <a:buChar char="•"/>
        <a:defRPr kern="1200">
          <a:solidFill>
            <a:schemeClr val="tx1"/>
          </a:solidFill>
          <a:latin typeface="+mn-lt"/>
          <a:ea typeface="+mn-ea"/>
          <a:cs typeface="+mn-cs"/>
        </a:defRPr>
      </a:lvl5pPr>
      <a:lvl6pPr marL="12478918" indent="-1134447" algn="l" defTabSz="4537789" rtl="0" eaLnBrk="1" latinLnBrk="0" hangingPunct="1">
        <a:lnSpc>
          <a:spcPct val="90000"/>
        </a:lnSpc>
        <a:spcBef>
          <a:spcPts val="2481"/>
        </a:spcBef>
        <a:buFont typeface="Arial"/>
        <a:buChar char="•"/>
        <a:defRPr sz="8985" kern="1200">
          <a:solidFill>
            <a:schemeClr val="tx1"/>
          </a:solidFill>
          <a:latin typeface="+mn-lt"/>
          <a:ea typeface="+mn-ea"/>
          <a:cs typeface="+mn-cs"/>
        </a:defRPr>
      </a:lvl6pPr>
      <a:lvl7pPr marL="14747812" indent="-1134447" algn="l" defTabSz="4537789" rtl="0" eaLnBrk="1" latinLnBrk="0" hangingPunct="1">
        <a:lnSpc>
          <a:spcPct val="90000"/>
        </a:lnSpc>
        <a:spcBef>
          <a:spcPts val="2481"/>
        </a:spcBef>
        <a:buFont typeface="Arial"/>
        <a:buChar char="•"/>
        <a:defRPr sz="8985" kern="1200">
          <a:solidFill>
            <a:schemeClr val="tx1"/>
          </a:solidFill>
          <a:latin typeface="+mn-lt"/>
          <a:ea typeface="+mn-ea"/>
          <a:cs typeface="+mn-cs"/>
        </a:defRPr>
      </a:lvl7pPr>
      <a:lvl8pPr marL="17016706" indent="-1134447" algn="l" defTabSz="4537789" rtl="0" eaLnBrk="1" latinLnBrk="0" hangingPunct="1">
        <a:lnSpc>
          <a:spcPct val="90000"/>
        </a:lnSpc>
        <a:spcBef>
          <a:spcPts val="2481"/>
        </a:spcBef>
        <a:buFont typeface="Arial"/>
        <a:buChar char="•"/>
        <a:defRPr sz="8985" kern="1200">
          <a:solidFill>
            <a:schemeClr val="tx1"/>
          </a:solidFill>
          <a:latin typeface="+mn-lt"/>
          <a:ea typeface="+mn-ea"/>
          <a:cs typeface="+mn-cs"/>
        </a:defRPr>
      </a:lvl8pPr>
      <a:lvl9pPr marL="19285600" indent="-1134447" algn="l" defTabSz="4537789" rtl="0" eaLnBrk="1" latinLnBrk="0" hangingPunct="1">
        <a:lnSpc>
          <a:spcPct val="90000"/>
        </a:lnSpc>
        <a:spcBef>
          <a:spcPts val="2481"/>
        </a:spcBef>
        <a:buFont typeface="Arial"/>
        <a:buChar char="•"/>
        <a:defRPr sz="8985" kern="1200">
          <a:solidFill>
            <a:schemeClr val="tx1"/>
          </a:solidFill>
          <a:latin typeface="+mn-lt"/>
          <a:ea typeface="+mn-ea"/>
          <a:cs typeface="+mn-cs"/>
        </a:defRPr>
      </a:lvl9pPr>
    </p:bodyStyle>
    <p:otherStyle>
      <a:defPPr>
        <a:defRPr lang="en-US"/>
      </a:defPPr>
      <a:lvl1pPr marL="0" algn="l" defTabSz="4537789" rtl="0" eaLnBrk="1" latinLnBrk="0" hangingPunct="1">
        <a:defRPr sz="8985" kern="1200">
          <a:solidFill>
            <a:schemeClr val="tx1"/>
          </a:solidFill>
          <a:latin typeface="+mn-lt"/>
          <a:ea typeface="+mn-ea"/>
          <a:cs typeface="+mn-cs"/>
        </a:defRPr>
      </a:lvl1pPr>
      <a:lvl2pPr marL="2268894" algn="l" defTabSz="4537789" rtl="0" eaLnBrk="1" latinLnBrk="0" hangingPunct="1">
        <a:defRPr sz="8985" kern="1200">
          <a:solidFill>
            <a:schemeClr val="tx1"/>
          </a:solidFill>
          <a:latin typeface="+mn-lt"/>
          <a:ea typeface="+mn-ea"/>
          <a:cs typeface="+mn-cs"/>
        </a:defRPr>
      </a:lvl2pPr>
      <a:lvl3pPr marL="4537789" algn="l" defTabSz="4537789" rtl="0" eaLnBrk="1" latinLnBrk="0" hangingPunct="1">
        <a:defRPr sz="8985" kern="1200">
          <a:solidFill>
            <a:schemeClr val="tx1"/>
          </a:solidFill>
          <a:latin typeface="+mn-lt"/>
          <a:ea typeface="+mn-ea"/>
          <a:cs typeface="+mn-cs"/>
        </a:defRPr>
      </a:lvl3pPr>
      <a:lvl4pPr marL="6806682" algn="l" defTabSz="4537789" rtl="0" eaLnBrk="1" latinLnBrk="0" hangingPunct="1">
        <a:defRPr sz="8985" kern="1200">
          <a:solidFill>
            <a:schemeClr val="tx1"/>
          </a:solidFill>
          <a:latin typeface="+mn-lt"/>
          <a:ea typeface="+mn-ea"/>
          <a:cs typeface="+mn-cs"/>
        </a:defRPr>
      </a:lvl4pPr>
      <a:lvl5pPr marL="9075577" algn="l" defTabSz="4537789" rtl="0" eaLnBrk="1" latinLnBrk="0" hangingPunct="1">
        <a:defRPr sz="8985" kern="1200">
          <a:solidFill>
            <a:schemeClr val="tx1"/>
          </a:solidFill>
          <a:latin typeface="+mn-lt"/>
          <a:ea typeface="+mn-ea"/>
          <a:cs typeface="+mn-cs"/>
        </a:defRPr>
      </a:lvl5pPr>
      <a:lvl6pPr marL="11344471" algn="l" defTabSz="4537789" rtl="0" eaLnBrk="1" latinLnBrk="0" hangingPunct="1">
        <a:defRPr sz="8985" kern="1200">
          <a:solidFill>
            <a:schemeClr val="tx1"/>
          </a:solidFill>
          <a:latin typeface="+mn-lt"/>
          <a:ea typeface="+mn-ea"/>
          <a:cs typeface="+mn-cs"/>
        </a:defRPr>
      </a:lvl6pPr>
      <a:lvl7pPr marL="13613364" algn="l" defTabSz="4537789" rtl="0" eaLnBrk="1" latinLnBrk="0" hangingPunct="1">
        <a:defRPr sz="8985" kern="1200">
          <a:solidFill>
            <a:schemeClr val="tx1"/>
          </a:solidFill>
          <a:latin typeface="+mn-lt"/>
          <a:ea typeface="+mn-ea"/>
          <a:cs typeface="+mn-cs"/>
        </a:defRPr>
      </a:lvl7pPr>
      <a:lvl8pPr marL="15882259" algn="l" defTabSz="4537789" rtl="0" eaLnBrk="1" latinLnBrk="0" hangingPunct="1">
        <a:defRPr sz="8985" kern="1200">
          <a:solidFill>
            <a:schemeClr val="tx1"/>
          </a:solidFill>
          <a:latin typeface="+mn-lt"/>
          <a:ea typeface="+mn-ea"/>
          <a:cs typeface="+mn-cs"/>
        </a:defRPr>
      </a:lvl8pPr>
      <a:lvl9pPr marL="18151153" algn="l" defTabSz="4537789" rtl="0" eaLnBrk="1" latinLnBrk="0" hangingPunct="1">
        <a:defRPr sz="89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6146" y="119823"/>
            <a:ext cx="33440914" cy="9458726"/>
          </a:xfrm>
          <a:prstGeom prst="rect">
            <a:avLst/>
          </a:prstGeom>
          <a:solidFill>
            <a:srgbClr val="0A2846"/>
          </a:solidFill>
          <a:ln>
            <a:noFill/>
          </a:ln>
        </p:spPr>
        <p:style>
          <a:lnRef idx="2">
            <a:schemeClr val="accent1">
              <a:shade val="50000"/>
            </a:schemeClr>
          </a:lnRef>
          <a:fillRef idx="1">
            <a:schemeClr val="accent1"/>
          </a:fillRef>
          <a:effectRef idx="0">
            <a:schemeClr val="accent1"/>
          </a:effectRef>
          <a:fontRef idx="minor">
            <a:schemeClr val="lt1"/>
          </a:fontRef>
        </p:style>
        <p:txBody>
          <a:bodyPr lIns="453767" tIns="226884" rIns="453767" bIns="226884"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endParaRPr lang="en-US" altLang="en-US">
              <a:solidFill>
                <a:srgbClr val="FFFFFF"/>
              </a:solidFill>
            </a:endParaRPr>
          </a:p>
        </p:txBody>
      </p:sp>
      <p:sp>
        <p:nvSpPr>
          <p:cNvPr id="4097" name="Title 1"/>
          <p:cNvSpPr>
            <a:spLocks noGrp="1"/>
          </p:cNvSpPr>
          <p:nvPr>
            <p:ph type="ctrTitle"/>
          </p:nvPr>
        </p:nvSpPr>
        <p:spPr>
          <a:xfrm>
            <a:off x="4857751" y="586388"/>
            <a:ext cx="28060650" cy="3160230"/>
          </a:xfrm>
        </p:spPr>
        <p:txBody>
          <a:bodyPr/>
          <a:lstStyle/>
          <a:p>
            <a:r>
              <a:rPr lang="en-US" sz="8800" b="1" dirty="0">
                <a:solidFill>
                  <a:schemeClr val="bg1"/>
                </a:solidFill>
              </a:rPr>
              <a:t>Experience of Students at Texas A&amp;M University-Commerce </a:t>
            </a:r>
            <a:r>
              <a:rPr lang="en-US" sz="8800" b="1" dirty="0" smtClean="0">
                <a:solidFill>
                  <a:schemeClr val="bg1"/>
                </a:solidFill>
              </a:rPr>
              <a:t>based on </a:t>
            </a:r>
            <a:r>
              <a:rPr lang="en-US" sz="8800" b="1" dirty="0">
                <a:solidFill>
                  <a:schemeClr val="bg1"/>
                </a:solidFill>
              </a:rPr>
              <a:t>Attendance at First Choice School</a:t>
            </a:r>
            <a:endParaRPr lang="en-US" sz="8800" dirty="0">
              <a:solidFill>
                <a:schemeClr val="bg1"/>
              </a:solidFill>
            </a:endParaRPr>
          </a:p>
        </p:txBody>
      </p:sp>
      <p:sp>
        <p:nvSpPr>
          <p:cNvPr id="5" name="Rectangle 4"/>
          <p:cNvSpPr/>
          <p:nvPr/>
        </p:nvSpPr>
        <p:spPr>
          <a:xfrm flipV="1">
            <a:off x="-261257" y="9469867"/>
            <a:ext cx="33506228" cy="661833"/>
          </a:xfrm>
          <a:prstGeom prst="rect">
            <a:avLst/>
          </a:prstGeom>
          <a:solidFill>
            <a:srgbClr val="F0B414"/>
          </a:solidFill>
          <a:ln>
            <a:noFill/>
          </a:ln>
        </p:spPr>
        <p:style>
          <a:lnRef idx="2">
            <a:schemeClr val="accent1">
              <a:shade val="50000"/>
            </a:schemeClr>
          </a:lnRef>
          <a:fillRef idx="1">
            <a:schemeClr val="accent1"/>
          </a:fillRef>
          <a:effectRef idx="0">
            <a:schemeClr val="accent1"/>
          </a:effectRef>
          <a:fontRef idx="minor">
            <a:schemeClr val="lt1"/>
          </a:fontRef>
        </p:style>
        <p:txBody>
          <a:bodyPr lIns="453767" tIns="226884" rIns="453767" bIns="226884"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endParaRPr lang="en-US" altLang="en-US">
              <a:solidFill>
                <a:srgbClr val="FFFFFF"/>
              </a:solidFill>
            </a:endParaRPr>
          </a:p>
        </p:txBody>
      </p:sp>
      <p:sp>
        <p:nvSpPr>
          <p:cNvPr id="4102" name="TextBox 9"/>
          <p:cNvSpPr txBox="1">
            <a:spLocks noChangeArrowheads="1"/>
          </p:cNvSpPr>
          <p:nvPr/>
        </p:nvSpPr>
        <p:spPr bwMode="auto">
          <a:xfrm>
            <a:off x="-5288574" y="-3291840"/>
            <a:ext cx="916461" cy="735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53767" tIns="226884" rIns="453767" bIns="226884">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endParaRPr lang="en-US" altLang="en-US"/>
          </a:p>
        </p:txBody>
      </p:sp>
      <p:sp>
        <p:nvSpPr>
          <p:cNvPr id="4098" name="Subtitle 2"/>
          <p:cNvSpPr>
            <a:spLocks noGrp="1"/>
          </p:cNvSpPr>
          <p:nvPr>
            <p:ph type="subTitle" idx="1"/>
          </p:nvPr>
        </p:nvSpPr>
        <p:spPr>
          <a:xfrm>
            <a:off x="8221567" y="4234359"/>
            <a:ext cx="23113546" cy="2669242"/>
          </a:xfrm>
        </p:spPr>
        <p:txBody>
          <a:bodyPr/>
          <a:lstStyle/>
          <a:p>
            <a:r>
              <a:rPr lang="en-US" altLang="en-US" sz="8985" b="1" u="sng" dirty="0">
                <a:solidFill>
                  <a:schemeClr val="bg1"/>
                </a:solidFill>
              </a:rPr>
              <a:t>Anate Abbey</a:t>
            </a:r>
            <a:r>
              <a:rPr lang="en-US" sz="8000" baseline="30000" dirty="0">
                <a:solidFill>
                  <a:schemeClr val="bg1"/>
                </a:solidFill>
              </a:rPr>
              <a:t>1</a:t>
            </a:r>
            <a:r>
              <a:rPr lang="en-US" altLang="en-US" sz="8985" b="1" dirty="0">
                <a:solidFill>
                  <a:schemeClr val="bg1"/>
                </a:solidFill>
              </a:rPr>
              <a:t>, Dr. Dan Su</a:t>
            </a:r>
            <a:r>
              <a:rPr lang="en-US" sz="8000" baseline="30000" dirty="0">
                <a:solidFill>
                  <a:schemeClr val="bg1"/>
                </a:solidFill>
              </a:rPr>
              <a:t>2</a:t>
            </a:r>
            <a:r>
              <a:rPr lang="en-US" altLang="en-US" sz="8985" b="1" dirty="0">
                <a:solidFill>
                  <a:schemeClr val="bg1"/>
                </a:solidFill>
              </a:rPr>
              <a:t>, Alison Soeder</a:t>
            </a:r>
            <a:r>
              <a:rPr lang="en-US" sz="8000" baseline="30000" dirty="0">
                <a:solidFill>
                  <a:schemeClr val="bg1"/>
                </a:solidFill>
              </a:rPr>
              <a:t>2</a:t>
            </a:r>
            <a:endParaRPr lang="en-US" altLang="en-US" sz="8000" dirty="0">
              <a:solidFill>
                <a:schemeClr val="bg1"/>
              </a:solidFill>
            </a:endParaRPr>
          </a:p>
        </p:txBody>
      </p:sp>
      <p:sp>
        <p:nvSpPr>
          <p:cNvPr id="8" name="Subtitle 2"/>
          <p:cNvSpPr txBox="1">
            <a:spLocks/>
          </p:cNvSpPr>
          <p:nvPr/>
        </p:nvSpPr>
        <p:spPr bwMode="auto">
          <a:xfrm>
            <a:off x="8167889" y="5901856"/>
            <a:ext cx="23113546" cy="2669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3767" tIns="226884" rIns="453767" bIns="226884" numCol="1" anchor="t" anchorCtr="0" compatLnSpc="1">
            <a:prstTxWarp prst="textNoShape">
              <a:avLst/>
            </a:prstTxWarp>
          </a:bodyPr>
          <a:lstStyle>
            <a:lvl1pPr marL="0" indent="0" algn="ctr" rtl="0" eaLnBrk="1" fontAlgn="base" hangingPunct="1">
              <a:lnSpc>
                <a:spcPct val="90000"/>
              </a:lnSpc>
              <a:spcBef>
                <a:spcPts val="1000"/>
              </a:spcBef>
              <a:spcAft>
                <a:spcPct val="0"/>
              </a:spcAft>
              <a:buFont typeface="Arial" pitchFamily="34" charset="0"/>
              <a:buNone/>
              <a:defRPr sz="2400" kern="1200">
                <a:solidFill>
                  <a:schemeClr val="tx1"/>
                </a:solidFill>
                <a:latin typeface="+mn-lt"/>
                <a:ea typeface="+mn-ea"/>
                <a:cs typeface="+mn-cs"/>
              </a:defRPr>
            </a:lvl1pPr>
            <a:lvl2pPr marL="457200" indent="0" algn="ctr" rtl="0" eaLnBrk="1" fontAlgn="base" hangingPunct="1">
              <a:lnSpc>
                <a:spcPct val="90000"/>
              </a:lnSpc>
              <a:spcBef>
                <a:spcPts val="500"/>
              </a:spcBef>
              <a:spcAft>
                <a:spcPct val="0"/>
              </a:spcAft>
              <a:buFont typeface="Arial" pitchFamily="34" charset="0"/>
              <a:buNone/>
              <a:defRPr sz="2000" kern="1200">
                <a:solidFill>
                  <a:schemeClr val="tx1"/>
                </a:solidFill>
                <a:latin typeface="+mn-lt"/>
                <a:ea typeface="+mn-ea"/>
                <a:cs typeface="+mn-cs"/>
              </a:defRPr>
            </a:lvl2pPr>
            <a:lvl3pPr marL="914400" indent="0" algn="ctr" rtl="0" eaLnBrk="1" fontAlgn="base" hangingPunct="1">
              <a:lnSpc>
                <a:spcPct val="90000"/>
              </a:lnSpc>
              <a:spcBef>
                <a:spcPts val="500"/>
              </a:spcBef>
              <a:spcAft>
                <a:spcPct val="0"/>
              </a:spcAft>
              <a:buFont typeface="Arial" pitchFamily="34" charset="0"/>
              <a:buNone/>
              <a:defRPr sz="1800" kern="1200">
                <a:solidFill>
                  <a:schemeClr val="tx1"/>
                </a:solidFill>
                <a:latin typeface="+mn-lt"/>
                <a:ea typeface="+mn-ea"/>
                <a:cs typeface="+mn-cs"/>
              </a:defRPr>
            </a:lvl3pPr>
            <a:lvl4pPr marL="1371600" indent="0" algn="ctr" rtl="0" eaLnBrk="1" fontAlgn="base" hangingPunct="1">
              <a:lnSpc>
                <a:spcPct val="90000"/>
              </a:lnSpc>
              <a:spcBef>
                <a:spcPts val="500"/>
              </a:spcBef>
              <a:spcAft>
                <a:spcPct val="0"/>
              </a:spcAft>
              <a:buFont typeface="Arial" pitchFamily="34" charset="0"/>
              <a:buNone/>
              <a:defRPr sz="1600" kern="1200">
                <a:solidFill>
                  <a:schemeClr val="tx1"/>
                </a:solidFill>
                <a:latin typeface="+mn-lt"/>
                <a:ea typeface="+mn-ea"/>
                <a:cs typeface="+mn-cs"/>
              </a:defRPr>
            </a:lvl4pPr>
            <a:lvl5pPr marL="1828800" indent="0" algn="ctr" rtl="0" eaLnBrk="1" fontAlgn="base" hangingPunct="1">
              <a:lnSpc>
                <a:spcPct val="90000"/>
              </a:lnSpc>
              <a:spcBef>
                <a:spcPts val="500"/>
              </a:spcBef>
              <a:spcAft>
                <a:spcPct val="0"/>
              </a:spcAft>
              <a:buFont typeface="Arial"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US" altLang="en-US" sz="7200" b="1" dirty="0">
                <a:solidFill>
                  <a:schemeClr val="bg1"/>
                </a:solidFill>
              </a:rPr>
              <a:t>Department of Institutional Effectiveness and Research</a:t>
            </a:r>
          </a:p>
          <a:p>
            <a:r>
              <a:rPr lang="en-US" altLang="en-US" sz="8000" b="1" dirty="0">
                <a:solidFill>
                  <a:schemeClr val="bg1"/>
                </a:solidFill>
              </a:rPr>
              <a:t>Texas A&amp;M University-Commerce</a:t>
            </a:r>
            <a:endParaRPr lang="en-US" altLang="en-US" sz="8000" dirty="0">
              <a:solidFill>
                <a:schemeClr val="bg1"/>
              </a:solidFill>
            </a:endParaRPr>
          </a:p>
        </p:txBody>
      </p:sp>
      <p:pic>
        <p:nvPicPr>
          <p:cNvPr id="9" name="Picture 6"/>
          <p:cNvPicPr>
            <a:picLocks noChangeAspect="1"/>
          </p:cNvPicPr>
          <p:nvPr/>
        </p:nvPicPr>
        <p:blipFill>
          <a:blip r:embed="rId2"/>
          <a:srcRect/>
          <a:stretch/>
        </p:blipFill>
        <p:spPr bwMode="auto">
          <a:xfrm>
            <a:off x="1130229" y="1038188"/>
            <a:ext cx="6765610" cy="692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03551" y="10187129"/>
            <a:ext cx="16134735" cy="9829996"/>
          </a:xfrm>
          <a:prstGeom prst="rect">
            <a:avLst/>
          </a:prstGeom>
          <a:noFill/>
          <a:ln>
            <a:noFill/>
          </a:ln>
        </p:spPr>
        <p:txBody>
          <a:bodyPr wrap="square" lIns="453767" tIns="226884" rIns="453767" bIns="226884" rtlCol="0">
            <a:spAutoFit/>
          </a:bodyPr>
          <a:lstStyle/>
          <a:p>
            <a:pPr algn="ctr"/>
            <a:r>
              <a:rPr lang="en-US" sz="4800" b="1" dirty="0">
                <a:solidFill>
                  <a:srgbClr val="0A2846"/>
                </a:solidFill>
                <a:latin typeface="Times New Roman" panose="02020603050405020304" pitchFamily="18" charset="0"/>
                <a:cs typeface="Times New Roman" panose="02020603050405020304" pitchFamily="18" charset="0"/>
              </a:rPr>
              <a:t>Abstract</a:t>
            </a:r>
            <a:endParaRPr lang="en-US" sz="4800" b="1" dirty="0">
              <a:solidFill>
                <a:srgbClr val="FF0000"/>
              </a:solidFill>
              <a:latin typeface="Times New Roman" panose="02020603050405020304" pitchFamily="18" charset="0"/>
              <a:cs typeface="Times New Roman" panose="02020603050405020304" pitchFamily="18" charset="0"/>
            </a:endParaRPr>
          </a:p>
          <a:p>
            <a:pPr algn="just"/>
            <a:r>
              <a:rPr lang="en-US" sz="3300" dirty="0">
                <a:latin typeface="Arial" panose="020B0604020202020204" pitchFamily="34" charset="0"/>
                <a:cs typeface="Arial" panose="020B0604020202020204" pitchFamily="34" charset="0"/>
              </a:rPr>
              <a:t>As graduating students matriculate from their undergraduate studies, they face the difficult choice of choosing which graduate school will be the perfect fit and </a:t>
            </a:r>
            <a:endParaRPr lang="en-US" sz="3300" dirty="0" smtClean="0">
              <a:latin typeface="Arial" panose="020B0604020202020204" pitchFamily="34" charset="0"/>
              <a:cs typeface="Arial" panose="020B0604020202020204" pitchFamily="34" charset="0"/>
            </a:endParaRPr>
          </a:p>
          <a:p>
            <a:pPr algn="just"/>
            <a:r>
              <a:rPr lang="en-US" sz="3300" dirty="0" smtClean="0">
                <a:latin typeface="Arial" panose="020B0604020202020204" pitchFamily="34" charset="0"/>
                <a:cs typeface="Arial" panose="020B0604020202020204" pitchFamily="34" charset="0"/>
              </a:rPr>
              <a:t>will </a:t>
            </a:r>
            <a:r>
              <a:rPr lang="en-US" sz="3300" dirty="0">
                <a:latin typeface="Arial" panose="020B0604020202020204" pitchFamily="34" charset="0"/>
                <a:cs typeface="Arial" panose="020B0604020202020204" pitchFamily="34" charset="0"/>
              </a:rPr>
              <a:t>help them grow in their careers. In the Adult Student Priorities Survey, data was collected from graduate students about their experience at Texas A&amp;M University-Commerce (TAMUC). This was then compared to whether or not the university was the student’s first choice. As part of the survey regarding student satisfaction, while attending TAMUC, participants complete several questions on the general appreciation of the quality of service at the university, the return on their investment, and the security level on campus. The students were asked to rate their experience according to the level of importance and satisfaction. </a:t>
            </a:r>
            <a:endParaRPr lang="en-US" sz="3300" dirty="0" smtClean="0">
              <a:latin typeface="Arial" panose="020B0604020202020204" pitchFamily="34" charset="0"/>
              <a:cs typeface="Arial" panose="020B0604020202020204" pitchFamily="34" charset="0"/>
            </a:endParaRPr>
          </a:p>
          <a:p>
            <a:pPr algn="just"/>
            <a:r>
              <a:rPr lang="en-US" sz="3300" dirty="0" smtClean="0">
                <a:latin typeface="Arial" panose="020B0604020202020204" pitchFamily="34" charset="0"/>
                <a:cs typeface="Arial" panose="020B0604020202020204" pitchFamily="34" charset="0"/>
              </a:rPr>
              <a:t>Results </a:t>
            </a:r>
            <a:r>
              <a:rPr lang="en-US" sz="3300" dirty="0">
                <a:latin typeface="Arial" panose="020B0604020202020204" pitchFamily="34" charset="0"/>
                <a:cs typeface="Arial" panose="020B0604020202020204" pitchFamily="34" charset="0"/>
              </a:rPr>
              <a:t>show that for students whose first choice was TAMUC, the gap between the importance and the satisfaction received from the quality of services is small, showing a general satisfaction. However, for the student whose first choice was not TAMUC, the gap between importance and satisfaction is larger. This can be due to some factors like preference, but the outcomes are still helpful because it allows us to see the areas that need improvement for the university to be a better </a:t>
            </a:r>
            <a:r>
              <a:rPr lang="en-US" sz="3300" dirty="0" smtClean="0">
                <a:latin typeface="Arial" panose="020B0604020202020204" pitchFamily="34" charset="0"/>
                <a:cs typeface="Arial" panose="020B0604020202020204" pitchFamily="34" charset="0"/>
              </a:rPr>
              <a:t>institution</a:t>
            </a:r>
            <a:r>
              <a:rPr lang="en-US" altLang="en-US" sz="3300" dirty="0" smtClean="0">
                <a:latin typeface="Arial" panose="020B0604020202020204" pitchFamily="34" charset="0"/>
                <a:ea typeface="Times New Roman" panose="02020603050405020304" pitchFamily="18" charset="0"/>
                <a:cs typeface="Arial" panose="020B0604020202020204" pitchFamily="34" charset="0"/>
              </a:rPr>
              <a:t>. </a:t>
            </a:r>
            <a:endParaRPr lang="en-US" altLang="en-US" sz="3300" b="1" dirty="0">
              <a:latin typeface="Arial" panose="020B0604020202020204" pitchFamily="34" charset="0"/>
              <a:ea typeface="Times New Roman" panose="02020603050405020304" pitchFamily="18" charset="0"/>
              <a:cs typeface="Arial" panose="020B0604020202020204" pitchFamily="34" charset="0"/>
            </a:endParaRPr>
          </a:p>
        </p:txBody>
      </p:sp>
      <p:sp>
        <p:nvSpPr>
          <p:cNvPr id="13" name="TextBox 12"/>
          <p:cNvSpPr txBox="1"/>
          <p:nvPr/>
        </p:nvSpPr>
        <p:spPr>
          <a:xfrm>
            <a:off x="-170894" y="19357665"/>
            <a:ext cx="15894547" cy="6275176"/>
          </a:xfrm>
          <a:prstGeom prst="rect">
            <a:avLst/>
          </a:prstGeom>
          <a:noFill/>
          <a:ln>
            <a:noFill/>
          </a:ln>
        </p:spPr>
        <p:txBody>
          <a:bodyPr wrap="square" lIns="453767" tIns="226884" rIns="453767" bIns="226884" rtlCol="0">
            <a:spAutoFit/>
          </a:bodyPr>
          <a:lstStyle/>
          <a:p>
            <a:pPr algn="ctr"/>
            <a:r>
              <a:rPr lang="en-US" sz="4800" b="1" dirty="0" smtClean="0">
                <a:solidFill>
                  <a:srgbClr val="0A2846"/>
                </a:solidFill>
                <a:latin typeface="Times New Roman" panose="02020603050405020304" pitchFamily="18" charset="0"/>
                <a:cs typeface="Times New Roman" panose="02020603050405020304" pitchFamily="18" charset="0"/>
              </a:rPr>
              <a:t>Background</a:t>
            </a:r>
          </a:p>
          <a:p>
            <a:pPr algn="just"/>
            <a:r>
              <a:rPr lang="en-US" altLang="en-US" sz="3300" dirty="0" smtClean="0">
                <a:latin typeface="Arial" panose="020B0604020202020204" pitchFamily="34" charset="0"/>
                <a:cs typeface="Arial" panose="020B0604020202020204" pitchFamily="34" charset="0"/>
              </a:rPr>
              <a:t>The Department of Institutional Effectiveness and Research (IER) uses surveys such as the </a:t>
            </a:r>
            <a:r>
              <a:rPr lang="en-US" altLang="en-US" sz="3300" dirty="0" smtClean="0">
                <a:latin typeface="Arial" panose="020B0604020202020204" pitchFamily="34" charset="0"/>
                <a:ea typeface="Times New Roman" panose="02020603050405020304" pitchFamily="18" charset="0"/>
                <a:cs typeface="Arial" panose="020B0604020202020204" pitchFamily="34" charset="0"/>
              </a:rPr>
              <a:t>Adult Student Priorities Survey (ASPS) from </a:t>
            </a:r>
            <a:r>
              <a:rPr lang="en-US" altLang="en-US" sz="3300" dirty="0" err="1" smtClean="0">
                <a:latin typeface="Arial" panose="020B0604020202020204" pitchFamily="34" charset="0"/>
                <a:ea typeface="Times New Roman" panose="02020603050405020304" pitchFamily="18" charset="0"/>
                <a:cs typeface="Arial" panose="020B0604020202020204" pitchFamily="34" charset="0"/>
              </a:rPr>
              <a:t>Ruffalo</a:t>
            </a:r>
            <a:r>
              <a:rPr lang="en-US" altLang="en-US" sz="3300" dirty="0" smtClean="0">
                <a:latin typeface="Arial" panose="020B0604020202020204" pitchFamily="34" charset="0"/>
                <a:ea typeface="Times New Roman" panose="02020603050405020304" pitchFamily="18" charset="0"/>
                <a:cs typeface="Arial" panose="020B0604020202020204" pitchFamily="34" charset="0"/>
              </a:rPr>
              <a:t> Noel Levitz LLC to track graduate students’ reported satisfaction with TAMUC services. In the survey, students were asked to rate their experience at TAMUC. There was a response rate of 23%, which is average for other surveys administered by TAMUC. The survey data revealed that TAMUC has 5 challenge areas identified through feedback analysis: quality of instruction, faculty feedback, return on investment, diversity of program, and parking lot lighting and security. The results from these questions were then divided by whether the University was the student’s first-choice institution.</a:t>
            </a:r>
            <a:endParaRPr lang="en-US" altLang="en-US" sz="3300" dirty="0">
              <a:latin typeface="Arial" panose="020B0604020202020204" pitchFamily="34" charset="0"/>
              <a:cs typeface="Arial" panose="020B0604020202020204" pitchFamily="34" charset="0"/>
            </a:endParaRPr>
          </a:p>
        </p:txBody>
      </p:sp>
      <p:sp>
        <p:nvSpPr>
          <p:cNvPr id="14" name="TextBox 13"/>
          <p:cNvSpPr txBox="1"/>
          <p:nvPr/>
        </p:nvSpPr>
        <p:spPr>
          <a:xfrm>
            <a:off x="15459470" y="10131700"/>
            <a:ext cx="8908026" cy="12953928"/>
          </a:xfrm>
          <a:prstGeom prst="rect">
            <a:avLst/>
          </a:prstGeom>
          <a:noFill/>
          <a:ln>
            <a:noFill/>
          </a:ln>
        </p:spPr>
        <p:txBody>
          <a:bodyPr wrap="square" lIns="453767" tIns="226884" rIns="453767" bIns="226884" rtlCol="0">
            <a:spAutoFit/>
          </a:bodyPr>
          <a:lstStyle/>
          <a:p>
            <a:pPr algn="ctr"/>
            <a:r>
              <a:rPr lang="en-US" sz="5400" b="1" dirty="0">
                <a:solidFill>
                  <a:srgbClr val="0A2846"/>
                </a:solidFill>
                <a:latin typeface="Times New Roman" panose="02020603050405020304" pitchFamily="18" charset="0"/>
                <a:cs typeface="Times New Roman" panose="02020603050405020304" pitchFamily="18" charset="0"/>
              </a:rPr>
              <a:t>Methodology</a:t>
            </a:r>
          </a:p>
          <a:p>
            <a:pPr marL="0" indent="0" algn="just" eaLnBrk="1" fontAlgn="auto" hangingPunct="1">
              <a:spcAft>
                <a:spcPts val="0"/>
              </a:spcAft>
              <a:buFont typeface="Arial" panose="020B0604020202020204" pitchFamily="34" charset="0"/>
              <a:buNone/>
              <a:defRPr/>
            </a:pPr>
            <a:r>
              <a:rPr lang="en-US" sz="3300" dirty="0">
                <a:latin typeface="Arial" panose="020B0604020202020204" pitchFamily="34" charset="0"/>
                <a:cs typeface="Arial" panose="020B0604020202020204" pitchFamily="34" charset="0"/>
              </a:rPr>
              <a:t>Ninety-eight (98) questions were asked to graduate students, but this study is focused on five (5) for analysis. The responses to these questions were broken into </a:t>
            </a:r>
            <a:r>
              <a:rPr lang="en-US" sz="3300" dirty="0">
                <a:latin typeface="Arial" panose="020B0604020202020204" pitchFamily="34" charset="0"/>
                <a:ea typeface="Times New Roman" panose="02020603050405020304" pitchFamily="18" charset="0"/>
                <a:cs typeface="Arial" panose="020B0604020202020204" pitchFamily="34" charset="0"/>
              </a:rPr>
              <a:t>whether or not the University was the student’s first choice. A comparison analysis was used to compare the gap between 1</a:t>
            </a:r>
            <a:r>
              <a:rPr lang="en-US" sz="3300" baseline="30000" dirty="0">
                <a:latin typeface="Arial" panose="020B0604020202020204" pitchFamily="34" charset="0"/>
                <a:ea typeface="Times New Roman" panose="02020603050405020304" pitchFamily="18" charset="0"/>
                <a:cs typeface="Arial" panose="020B0604020202020204" pitchFamily="34" charset="0"/>
              </a:rPr>
              <a:t>st</a:t>
            </a:r>
            <a:r>
              <a:rPr lang="en-US" sz="3300" dirty="0">
                <a:latin typeface="Arial" panose="020B0604020202020204" pitchFamily="34" charset="0"/>
                <a:ea typeface="Times New Roman" panose="02020603050405020304" pitchFamily="18" charset="0"/>
                <a:cs typeface="Arial" panose="020B0604020202020204" pitchFamily="34" charset="0"/>
              </a:rPr>
              <a:t> choice, 2</a:t>
            </a:r>
            <a:r>
              <a:rPr lang="en-US" sz="3300" baseline="30000" dirty="0">
                <a:latin typeface="Arial" panose="020B0604020202020204" pitchFamily="34" charset="0"/>
                <a:ea typeface="Times New Roman" panose="02020603050405020304" pitchFamily="18" charset="0"/>
                <a:cs typeface="Arial" panose="020B0604020202020204" pitchFamily="34" charset="0"/>
              </a:rPr>
              <a:t>nd</a:t>
            </a:r>
            <a:r>
              <a:rPr lang="en-US" sz="3300" dirty="0">
                <a:latin typeface="Arial" panose="020B0604020202020204" pitchFamily="34" charset="0"/>
                <a:ea typeface="Times New Roman" panose="02020603050405020304" pitchFamily="18" charset="0"/>
                <a:cs typeface="Arial" panose="020B0604020202020204" pitchFamily="34" charset="0"/>
              </a:rPr>
              <a:t> choice, and 3</a:t>
            </a:r>
            <a:r>
              <a:rPr lang="en-US" sz="3300" baseline="30000" dirty="0">
                <a:latin typeface="Arial" panose="020B0604020202020204" pitchFamily="34" charset="0"/>
                <a:ea typeface="Times New Roman" panose="02020603050405020304" pitchFamily="18" charset="0"/>
                <a:cs typeface="Arial" panose="020B0604020202020204" pitchFamily="34" charset="0"/>
              </a:rPr>
              <a:t>rd</a:t>
            </a:r>
            <a:r>
              <a:rPr lang="en-US" sz="3300" dirty="0">
                <a:latin typeface="Arial" panose="020B0604020202020204" pitchFamily="34" charset="0"/>
                <a:ea typeface="Times New Roman" panose="02020603050405020304" pitchFamily="18" charset="0"/>
                <a:cs typeface="Arial" panose="020B0604020202020204" pitchFamily="34" charset="0"/>
              </a:rPr>
              <a:t> choice or lower importance and satisfaction percentage to identify which group has the highest satisfaction rate</a:t>
            </a:r>
            <a:r>
              <a:rPr lang="en-US" sz="3300" dirty="0" smtClean="0">
                <a:latin typeface="Arial" panose="020B0604020202020204" pitchFamily="34" charset="0"/>
                <a:ea typeface="Times New Roman" panose="02020603050405020304" pitchFamily="18" charset="0"/>
                <a:cs typeface="Arial" panose="020B0604020202020204" pitchFamily="34" charset="0"/>
              </a:rPr>
              <a:t>.</a:t>
            </a:r>
          </a:p>
          <a:p>
            <a:pPr marL="457200" indent="-457200" algn="just" eaLnBrk="1" fontAlgn="auto" hangingPunct="1">
              <a:spcAft>
                <a:spcPts val="0"/>
              </a:spcAft>
              <a:buFont typeface="Wingdings" panose="05000000000000000000" pitchFamily="2" charset="2"/>
              <a:buChar char="Ø"/>
              <a:defRPr/>
            </a:pPr>
            <a:r>
              <a:rPr lang="en-US" sz="3300" dirty="0" smtClean="0">
                <a:latin typeface="Arial" panose="020B0604020202020204" pitchFamily="34" charset="0"/>
                <a:ea typeface="Times New Roman" panose="02020603050405020304" pitchFamily="18" charset="0"/>
                <a:cs typeface="Arial" panose="020B0604020202020204" pitchFamily="34" charset="0"/>
              </a:rPr>
              <a:t>Analysis applied: One </a:t>
            </a:r>
            <a:r>
              <a:rPr lang="en-US" sz="3300" dirty="0">
                <a:latin typeface="Arial" panose="020B0604020202020204" pitchFamily="34" charset="0"/>
                <a:ea typeface="Times New Roman" panose="02020603050405020304" pitchFamily="18" charset="0"/>
                <a:cs typeface="Arial" panose="020B0604020202020204" pitchFamily="34" charset="0"/>
              </a:rPr>
              <a:t>way analysis of variance (ANOVO) </a:t>
            </a:r>
          </a:p>
          <a:p>
            <a:pPr marL="457200" indent="-457200" algn="just" eaLnBrk="1" fontAlgn="auto" hangingPunct="1">
              <a:spcAft>
                <a:spcPts val="0"/>
              </a:spcAft>
              <a:buFont typeface="Wingdings" panose="05000000000000000000" pitchFamily="2" charset="2"/>
              <a:buChar char="Ø"/>
              <a:defRPr/>
            </a:pPr>
            <a:r>
              <a:rPr lang="en-US" sz="3300" dirty="0" smtClean="0">
                <a:latin typeface="Arial" panose="020B0604020202020204" pitchFamily="34" charset="0"/>
                <a:ea typeface="Times New Roman" panose="02020603050405020304" pitchFamily="18" charset="0"/>
                <a:cs typeface="Arial" panose="020B0604020202020204" pitchFamily="34" charset="0"/>
              </a:rPr>
              <a:t>This </a:t>
            </a:r>
            <a:r>
              <a:rPr lang="en-US" sz="3300" dirty="0">
                <a:latin typeface="Arial" panose="020B0604020202020204" pitchFamily="34" charset="0"/>
                <a:ea typeface="Times New Roman" panose="02020603050405020304" pitchFamily="18" charset="0"/>
                <a:cs typeface="Arial" panose="020B0604020202020204" pitchFamily="34" charset="0"/>
              </a:rPr>
              <a:t>study looks at data from graduate students in Fall 2021, N= 3893</a:t>
            </a:r>
          </a:p>
          <a:p>
            <a:pPr marL="457200" indent="-457200" algn="just" eaLnBrk="1" fontAlgn="auto" hangingPunct="1">
              <a:spcAft>
                <a:spcPts val="0"/>
              </a:spcAft>
              <a:buFont typeface="Wingdings" panose="05000000000000000000" pitchFamily="2" charset="2"/>
              <a:buChar char="Ø"/>
              <a:defRPr/>
            </a:pPr>
            <a:r>
              <a:rPr lang="en-US" sz="3300" dirty="0" smtClean="0">
                <a:latin typeface="Arial" panose="020B0604020202020204" pitchFamily="34" charset="0"/>
                <a:ea typeface="Times New Roman" panose="02020603050405020304" pitchFamily="18" charset="0"/>
                <a:cs typeface="Arial" panose="020B0604020202020204" pitchFamily="34" charset="0"/>
              </a:rPr>
              <a:t>In </a:t>
            </a:r>
            <a:r>
              <a:rPr lang="en-US" sz="3300" dirty="0">
                <a:latin typeface="Arial" panose="020B0604020202020204" pitchFamily="34" charset="0"/>
                <a:ea typeface="Times New Roman" panose="02020603050405020304" pitchFamily="18" charset="0"/>
                <a:cs typeface="Arial" panose="020B0604020202020204" pitchFamily="34" charset="0"/>
              </a:rPr>
              <a:t>this survey, 5 questions were about the importance and satisfaction related to student’s </a:t>
            </a:r>
            <a:r>
              <a:rPr lang="en-US" sz="3300" dirty="0" smtClean="0">
                <a:latin typeface="Arial" panose="020B0604020202020204" pitchFamily="34" charset="0"/>
                <a:ea typeface="Times New Roman" panose="02020603050405020304" pitchFamily="18" charset="0"/>
                <a:cs typeface="Arial" panose="020B0604020202020204" pitchFamily="34" charset="0"/>
              </a:rPr>
              <a:t>experience.</a:t>
            </a:r>
          </a:p>
          <a:p>
            <a:pPr algn="just" eaLnBrk="1" fontAlgn="auto" hangingPunct="1">
              <a:spcAft>
                <a:spcPts val="0"/>
              </a:spcAft>
              <a:defRPr/>
            </a:pPr>
            <a:endParaRPr lang="en-US" sz="3300" dirty="0">
              <a:latin typeface="Arial" panose="020B0604020202020204" pitchFamily="34" charset="0"/>
              <a:cs typeface="Arial" panose="020B0604020202020204" pitchFamily="34" charset="0"/>
            </a:endParaRPr>
          </a:p>
          <a:p>
            <a:pPr marL="0" indent="0" algn="just" eaLnBrk="1" fontAlgn="auto" hangingPunct="1">
              <a:spcAft>
                <a:spcPts val="0"/>
              </a:spcAft>
              <a:buFont typeface="Arial" panose="020B0604020202020204" pitchFamily="34" charset="0"/>
              <a:buNone/>
              <a:defRPr/>
            </a:pPr>
            <a:r>
              <a:rPr lang="en-US" sz="3300" dirty="0">
                <a:latin typeface="Arial" panose="020B0604020202020204" pitchFamily="34" charset="0"/>
                <a:cs typeface="Arial" panose="020B0604020202020204" pitchFamily="34" charset="0"/>
              </a:rPr>
              <a:t>The level of </a:t>
            </a:r>
            <a:r>
              <a:rPr lang="en-US" sz="3300" dirty="0" smtClean="0">
                <a:latin typeface="Arial" panose="020B0604020202020204" pitchFamily="34" charset="0"/>
                <a:cs typeface="Arial" panose="020B0604020202020204" pitchFamily="34" charset="0"/>
              </a:rPr>
              <a:t>importance, and satisfaction </a:t>
            </a:r>
            <a:r>
              <a:rPr lang="en-US" sz="3300" dirty="0">
                <a:latin typeface="Arial" panose="020B0604020202020204" pitchFamily="34" charset="0"/>
                <a:cs typeface="Arial" panose="020B0604020202020204" pitchFamily="34" charset="0"/>
              </a:rPr>
              <a:t>was measured by a 7-point-Likert scale</a:t>
            </a:r>
          </a:p>
          <a:p>
            <a:pPr marL="0" indent="0" algn="just" eaLnBrk="1" fontAlgn="auto" hangingPunct="1">
              <a:spcAft>
                <a:spcPts val="0"/>
              </a:spcAft>
              <a:buFont typeface="Arial" panose="020B0604020202020204" pitchFamily="34" charset="0"/>
              <a:buNone/>
              <a:defRPr/>
            </a:pPr>
            <a:r>
              <a:rPr lang="en-US" sz="3300" dirty="0">
                <a:latin typeface="Arial" panose="020B0604020202020204" pitchFamily="34" charset="0"/>
                <a:cs typeface="Arial" panose="020B0604020202020204" pitchFamily="34" charset="0"/>
              </a:rPr>
              <a:t>(1-not important at all – 7-very important)</a:t>
            </a:r>
          </a:p>
          <a:p>
            <a:pPr marL="0" indent="0" algn="just" eaLnBrk="1" fontAlgn="auto" hangingPunct="1">
              <a:spcAft>
                <a:spcPts val="0"/>
              </a:spcAft>
              <a:buFont typeface="Arial" panose="020B0604020202020204" pitchFamily="34" charset="0"/>
              <a:buNone/>
              <a:defRPr/>
            </a:pPr>
            <a:r>
              <a:rPr lang="en-US" sz="3300" dirty="0" smtClean="0">
                <a:latin typeface="Arial" panose="020B0604020202020204" pitchFamily="34" charset="0"/>
                <a:cs typeface="Arial" panose="020B0604020202020204" pitchFamily="34" charset="0"/>
              </a:rPr>
              <a:t>(</a:t>
            </a:r>
            <a:r>
              <a:rPr lang="en-US" sz="3300" dirty="0">
                <a:latin typeface="Arial" panose="020B0604020202020204" pitchFamily="34" charset="0"/>
                <a:cs typeface="Arial" panose="020B0604020202020204" pitchFamily="34" charset="0"/>
              </a:rPr>
              <a:t>1-not satisfied at all – 7-very satisfied</a:t>
            </a:r>
            <a:r>
              <a:rPr lang="en-US" sz="3300" dirty="0" smtClean="0">
                <a:latin typeface="Arial" panose="020B0604020202020204" pitchFamily="34" charset="0"/>
                <a:cs typeface="Arial" panose="020B0604020202020204" pitchFamily="34" charset="0"/>
              </a:rPr>
              <a:t>)</a:t>
            </a:r>
            <a:endParaRPr lang="en-US" sz="3300" dirty="0">
              <a:latin typeface="Arial" panose="020B0604020202020204" pitchFamily="34" charset="0"/>
              <a:cs typeface="Arial" panose="020B0604020202020204" pitchFamily="34" charset="0"/>
            </a:endParaRPr>
          </a:p>
        </p:txBody>
      </p:sp>
      <p:sp>
        <p:nvSpPr>
          <p:cNvPr id="16" name="TextBox 15"/>
          <p:cNvSpPr txBox="1"/>
          <p:nvPr/>
        </p:nvSpPr>
        <p:spPr>
          <a:xfrm>
            <a:off x="24726723" y="31883275"/>
            <a:ext cx="8109857" cy="9922329"/>
          </a:xfrm>
          <a:prstGeom prst="rect">
            <a:avLst/>
          </a:prstGeom>
          <a:noFill/>
          <a:ln>
            <a:noFill/>
          </a:ln>
        </p:spPr>
        <p:txBody>
          <a:bodyPr wrap="square" lIns="453767" tIns="226884" rIns="453767" bIns="226884" rtlCol="0">
            <a:spAutoFit/>
          </a:bodyPr>
          <a:lstStyle/>
          <a:p>
            <a:pPr algn="ctr"/>
            <a:r>
              <a:rPr lang="en-US" sz="5400" b="1" dirty="0">
                <a:solidFill>
                  <a:srgbClr val="0A2846"/>
                </a:solidFill>
                <a:latin typeface="Times New Roman" panose="02020603050405020304" pitchFamily="18" charset="0"/>
                <a:cs typeface="Times New Roman" panose="02020603050405020304" pitchFamily="18" charset="0"/>
              </a:rPr>
              <a:t>Conclusion</a:t>
            </a:r>
            <a:endParaRPr lang="en-US" sz="54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r>
              <a:rPr lang="en-US" altLang="en-US" sz="3300" dirty="0">
                <a:latin typeface="Arial" panose="020B0604020202020204" pitchFamily="34" charset="0"/>
                <a:cs typeface="Arial" panose="020B0604020202020204" pitchFamily="34" charset="0"/>
              </a:rPr>
              <a:t>The 5 questions selected for this analysis summarize five (5) challenges of TAMUC as identified by ASPS survey data. Findings suggest that whether TAMUC was the student’s first choice, the questions and challenges have different feedback from the students. </a:t>
            </a:r>
            <a:r>
              <a:rPr lang="en-US" altLang="en-US" sz="3300" dirty="0" smtClean="0">
                <a:latin typeface="Arial" panose="020B0604020202020204" pitchFamily="34" charset="0"/>
                <a:cs typeface="Arial" panose="020B0604020202020204" pitchFamily="34" charset="0"/>
              </a:rPr>
              <a:t>A factor </a:t>
            </a:r>
            <a:r>
              <a:rPr lang="en-US" altLang="en-US" sz="3300" dirty="0">
                <a:latin typeface="Arial" panose="020B0604020202020204" pitchFamily="34" charset="0"/>
                <a:cs typeface="Arial" panose="020B0604020202020204" pitchFamily="34" charset="0"/>
              </a:rPr>
              <a:t>like preference can affect these findings but the main takeaway from this analysis is that surveys such as this help Institutional Research staff and </a:t>
            </a:r>
            <a:r>
              <a:rPr lang="en-US" altLang="en-US" sz="3300" dirty="0" smtClean="0">
                <a:latin typeface="Arial" panose="020B0604020202020204" pitchFamily="34" charset="0"/>
                <a:cs typeface="Arial" panose="020B0604020202020204" pitchFamily="34" charset="0"/>
              </a:rPr>
              <a:t>university </a:t>
            </a:r>
            <a:r>
              <a:rPr lang="en-US" altLang="en-US" sz="3300" dirty="0">
                <a:latin typeface="Arial" panose="020B0604020202020204" pitchFamily="34" charset="0"/>
                <a:cs typeface="Arial" panose="020B0604020202020204" pitchFamily="34" charset="0"/>
              </a:rPr>
              <a:t>l</a:t>
            </a:r>
            <a:r>
              <a:rPr lang="en-US" altLang="en-US" sz="3300" dirty="0" smtClean="0">
                <a:latin typeface="Arial" panose="020B0604020202020204" pitchFamily="34" charset="0"/>
                <a:cs typeface="Arial" panose="020B0604020202020204" pitchFamily="34" charset="0"/>
              </a:rPr>
              <a:t>eadership </a:t>
            </a:r>
            <a:r>
              <a:rPr lang="en-US" altLang="en-US" sz="3300" dirty="0">
                <a:latin typeface="Arial" panose="020B0604020202020204" pitchFamily="34" charset="0"/>
                <a:cs typeface="Arial" panose="020B0604020202020204" pitchFamily="34" charset="0"/>
              </a:rPr>
              <a:t>better understand the immediate need of the students and the different areas of improvement for a better quality of services.  </a:t>
            </a:r>
            <a:endParaRPr lang="en-US" altLang="en-US" sz="3300" b="1" dirty="0">
              <a:latin typeface="Arial" panose="020B0604020202020204" pitchFamily="34" charset="0"/>
              <a:cs typeface="Arial" panose="020B0604020202020204" pitchFamily="34" charset="0"/>
            </a:endParaRPr>
          </a:p>
        </p:txBody>
      </p:sp>
      <p:sp>
        <p:nvSpPr>
          <p:cNvPr id="17" name="TextBox 16"/>
          <p:cNvSpPr txBox="1"/>
          <p:nvPr/>
        </p:nvSpPr>
        <p:spPr>
          <a:xfrm>
            <a:off x="24135031" y="10131700"/>
            <a:ext cx="8701549" cy="21602449"/>
          </a:xfrm>
          <a:prstGeom prst="rect">
            <a:avLst/>
          </a:prstGeom>
          <a:noFill/>
          <a:ln>
            <a:noFill/>
          </a:ln>
        </p:spPr>
        <p:txBody>
          <a:bodyPr wrap="square" lIns="453767" tIns="226884" rIns="453767" bIns="226884" rtlCol="0">
            <a:spAutoFit/>
          </a:bodyPr>
          <a:lstStyle/>
          <a:p>
            <a:pPr algn="ctr"/>
            <a:r>
              <a:rPr lang="en-US" altLang="en-US" sz="5400" b="1" dirty="0" smtClean="0">
                <a:solidFill>
                  <a:srgbClr val="00386C"/>
                </a:solidFill>
                <a:latin typeface="Times New Roman" panose="02020603050405020304" pitchFamily="18" charset="0"/>
                <a:cs typeface="Times New Roman" panose="02020603050405020304" pitchFamily="18" charset="0"/>
              </a:rPr>
              <a:t>Results</a:t>
            </a:r>
            <a:endParaRPr lang="en-US" sz="3600" b="1" dirty="0">
              <a:solidFill>
                <a:srgbClr val="0A2846"/>
              </a:solidFill>
              <a:latin typeface="Times New Roman" panose="02020603050405020304" pitchFamily="18" charset="0"/>
              <a:cs typeface="Times New Roman" panose="02020603050405020304" pitchFamily="18" charset="0"/>
            </a:endParaRPr>
          </a:p>
          <a:p>
            <a:pPr algn="just">
              <a:defRPr/>
            </a:pPr>
            <a:r>
              <a:rPr lang="en-US" sz="3300" b="1" dirty="0">
                <a:latin typeface="Arial" panose="020B0604020202020204" pitchFamily="34" charset="0"/>
                <a:cs typeface="Arial" panose="020B0604020202020204" pitchFamily="34" charset="0"/>
              </a:rPr>
              <a:t>Yes, TAMUC was my first </a:t>
            </a:r>
            <a:r>
              <a:rPr lang="en-US" sz="3300" b="1" dirty="0" smtClean="0">
                <a:latin typeface="Arial" panose="020B0604020202020204" pitchFamily="34" charset="0"/>
                <a:cs typeface="Arial" panose="020B0604020202020204" pitchFamily="34" charset="0"/>
              </a:rPr>
              <a:t>choice</a:t>
            </a:r>
          </a:p>
          <a:p>
            <a:pPr algn="just">
              <a:defRPr/>
            </a:pPr>
            <a:endParaRPr lang="en-US" sz="3300" b="1" dirty="0">
              <a:latin typeface="Arial" panose="020B0604020202020204" pitchFamily="34" charset="0"/>
              <a:cs typeface="Arial" panose="020B0604020202020204" pitchFamily="34" charset="0"/>
            </a:endParaRPr>
          </a:p>
          <a:p>
            <a:pPr marL="0" indent="0" algn="just">
              <a:buNone/>
              <a:defRPr/>
            </a:pPr>
            <a:r>
              <a:rPr lang="en-US" sz="3300" dirty="0">
                <a:latin typeface="Arial" panose="020B0604020202020204" pitchFamily="34" charset="0"/>
                <a:cs typeface="Arial" panose="020B0604020202020204" pitchFamily="34" charset="0"/>
              </a:rPr>
              <a:t>For graduate students, whose first-choice institution was TAMUC, the gap between importance and satisfaction is smaller, meaning that students for whom TAMUC was their first-choice institution were generally more satisfied with their decision. Their satisfaction could be due to some factors such as:</a:t>
            </a:r>
          </a:p>
          <a:p>
            <a:pPr marL="457200" indent="-457200" algn="just">
              <a:buFont typeface="Wingdings" panose="05000000000000000000" pitchFamily="2" charset="2"/>
              <a:buChar char="Ø"/>
              <a:defRPr/>
            </a:pPr>
            <a:r>
              <a:rPr lang="en-US" sz="3300" dirty="0">
                <a:latin typeface="Arial" panose="020B0604020202020204" pitchFamily="34" charset="0"/>
                <a:cs typeface="Arial" panose="020B0604020202020204" pitchFamily="34" charset="0"/>
              </a:rPr>
              <a:t>Returning students were already familiar with the institutions and services provided and were generally satisfied with them.</a:t>
            </a:r>
          </a:p>
          <a:p>
            <a:pPr marL="457200" indent="-457200" algn="just">
              <a:buFont typeface="Wingdings" panose="05000000000000000000" pitchFamily="2" charset="2"/>
              <a:buChar char="Ø"/>
              <a:defRPr/>
            </a:pPr>
            <a:r>
              <a:rPr lang="en-US" sz="3300" dirty="0">
                <a:latin typeface="Arial" panose="020B0604020202020204" pitchFamily="34" charset="0"/>
                <a:cs typeface="Arial" panose="020B0604020202020204" pitchFamily="34" charset="0"/>
              </a:rPr>
              <a:t>As the first-choice institutions for these students, students might be less critical about perceived challenges.</a:t>
            </a:r>
          </a:p>
          <a:p>
            <a:pPr>
              <a:defRPr/>
            </a:pPr>
            <a:endParaRPr lang="en-US" sz="3300" b="1" dirty="0" smtClean="0">
              <a:latin typeface="Arial" panose="020B0604020202020204" pitchFamily="34" charset="0"/>
              <a:cs typeface="Arial" panose="020B0604020202020204" pitchFamily="34" charset="0"/>
            </a:endParaRPr>
          </a:p>
          <a:p>
            <a:pPr algn="just">
              <a:defRPr/>
            </a:pPr>
            <a:r>
              <a:rPr lang="en-US" sz="3300" b="1" dirty="0" smtClean="0">
                <a:latin typeface="Arial" panose="020B0604020202020204" pitchFamily="34" charset="0"/>
                <a:cs typeface="Arial" panose="020B0604020202020204" pitchFamily="34" charset="0"/>
              </a:rPr>
              <a:t>No</a:t>
            </a:r>
            <a:r>
              <a:rPr lang="en-US" sz="3300" b="1" dirty="0">
                <a:latin typeface="Arial" panose="020B0604020202020204" pitchFamily="34" charset="0"/>
                <a:cs typeface="Arial" panose="020B0604020202020204" pitchFamily="34" charset="0"/>
              </a:rPr>
              <a:t>, TAMUC was my second or third choice </a:t>
            </a:r>
            <a:endParaRPr lang="en-US" sz="3300" b="1" dirty="0" smtClean="0">
              <a:latin typeface="Arial" panose="020B0604020202020204" pitchFamily="34" charset="0"/>
              <a:cs typeface="Arial" panose="020B0604020202020204" pitchFamily="34" charset="0"/>
            </a:endParaRPr>
          </a:p>
          <a:p>
            <a:pPr algn="just">
              <a:defRPr/>
            </a:pPr>
            <a:endParaRPr lang="en-US" sz="3300" b="1" dirty="0">
              <a:latin typeface="Arial" panose="020B0604020202020204" pitchFamily="34" charset="0"/>
              <a:cs typeface="Arial" panose="020B0604020202020204" pitchFamily="34" charset="0"/>
            </a:endParaRPr>
          </a:p>
          <a:p>
            <a:pPr marL="0" indent="0" algn="just">
              <a:buNone/>
              <a:defRPr/>
            </a:pPr>
            <a:r>
              <a:rPr lang="en-US" sz="3300" dirty="0">
                <a:latin typeface="Arial" panose="020B0604020202020204" pitchFamily="34" charset="0"/>
                <a:cs typeface="Arial" panose="020B0604020202020204" pitchFamily="34" charset="0"/>
              </a:rPr>
              <a:t>For the graduate student whose first choice was not TAMUC, the gap between importance and satisfaction tends to be larger than for the graduate student whose first choice was TAMUC, meaning these students are less satisfied with the services provided by the University. These results can be explained by a couple of factors:</a:t>
            </a:r>
          </a:p>
          <a:p>
            <a:pPr marL="457200" indent="-457200" algn="just">
              <a:buFont typeface="Wingdings" panose="05000000000000000000" pitchFamily="2" charset="2"/>
              <a:buChar char="Ø"/>
              <a:defRPr/>
            </a:pPr>
            <a:r>
              <a:rPr lang="en-US" sz="3300" dirty="0">
                <a:latin typeface="Arial" panose="020B0604020202020204" pitchFamily="34" charset="0"/>
                <a:cs typeface="Arial" panose="020B0604020202020204" pitchFamily="34" charset="0"/>
              </a:rPr>
              <a:t>TAMUC wasn't the first choice so these students are more critical of aspects of the institution that other students might overlook.</a:t>
            </a:r>
          </a:p>
          <a:p>
            <a:pPr marL="457200" indent="-457200" algn="just">
              <a:buFont typeface="Wingdings" panose="05000000000000000000" pitchFamily="2" charset="2"/>
              <a:buChar char="Ø"/>
              <a:defRPr/>
            </a:pPr>
            <a:r>
              <a:rPr lang="en-US" sz="3300" dirty="0">
                <a:latin typeface="Arial" panose="020B0604020202020204" pitchFamily="34" charset="0"/>
                <a:cs typeface="Arial" panose="020B0604020202020204" pitchFamily="34" charset="0"/>
              </a:rPr>
              <a:t>The economic theory about consumer preference that explains that people receive more satisfaction from their first choice, and this satisfaction is reduced when it comes to their second, third, or lower choice.</a:t>
            </a:r>
          </a:p>
        </p:txBody>
      </p:sp>
      <p:sp>
        <p:nvSpPr>
          <p:cNvPr id="2" name="TextBox 1"/>
          <p:cNvSpPr txBox="1"/>
          <p:nvPr/>
        </p:nvSpPr>
        <p:spPr>
          <a:xfrm>
            <a:off x="16626964" y="28665549"/>
            <a:ext cx="4522223" cy="584775"/>
          </a:xfrm>
          <a:prstGeom prst="rect">
            <a:avLst/>
          </a:prstGeom>
          <a:noFill/>
        </p:spPr>
        <p:txBody>
          <a:bodyPr wrap="square" rtlCol="0">
            <a:spAutoFit/>
          </a:bodyPr>
          <a:lstStyle/>
          <a:p>
            <a:pPr algn="ctr"/>
            <a:r>
              <a:rPr lang="en-US" altLang="en-US" sz="3200" b="1" dirty="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Participants</a:t>
            </a:r>
            <a:endParaRPr lang="en-US" sz="3200" dirty="0">
              <a:effectLst>
                <a:outerShdw blurRad="38100" dist="38100" dir="2700000" algn="tl">
                  <a:srgbClr val="000000">
                    <a:alpha val="43137"/>
                  </a:srgbClr>
                </a:outerShdw>
              </a:effectLst>
            </a:endParaRPr>
          </a:p>
        </p:txBody>
      </p:sp>
      <p:graphicFrame>
        <p:nvGraphicFramePr>
          <p:cNvPr id="23" name="Chart 22"/>
          <p:cNvGraphicFramePr>
            <a:graphicFrameLocks/>
          </p:cNvGraphicFramePr>
          <p:nvPr>
            <p:extLst>
              <p:ext uri="{D42A27DB-BD31-4B8C-83A1-F6EECF244321}">
                <p14:modId xmlns:p14="http://schemas.microsoft.com/office/powerpoint/2010/main" val="3215302504"/>
              </p:ext>
            </p:extLst>
          </p:nvPr>
        </p:nvGraphicFramePr>
        <p:xfrm>
          <a:off x="14330823" y="29505408"/>
          <a:ext cx="9114503" cy="53447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Chart 24"/>
          <p:cNvGraphicFramePr>
            <a:graphicFrameLocks/>
          </p:cNvGraphicFramePr>
          <p:nvPr>
            <p:extLst>
              <p:ext uri="{D42A27DB-BD31-4B8C-83A1-F6EECF244321}">
                <p14:modId xmlns:p14="http://schemas.microsoft.com/office/powerpoint/2010/main" val="4062425202"/>
              </p:ext>
            </p:extLst>
          </p:nvPr>
        </p:nvGraphicFramePr>
        <p:xfrm>
          <a:off x="2620179" y="26272204"/>
          <a:ext cx="10247085" cy="502782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6" name="Chart 25"/>
          <p:cNvGraphicFramePr>
            <a:graphicFrameLocks/>
          </p:cNvGraphicFramePr>
          <p:nvPr>
            <p:extLst>
              <p:ext uri="{D42A27DB-BD31-4B8C-83A1-F6EECF244321}">
                <p14:modId xmlns:p14="http://schemas.microsoft.com/office/powerpoint/2010/main" val="3844440657"/>
              </p:ext>
            </p:extLst>
          </p:nvPr>
        </p:nvGraphicFramePr>
        <p:xfrm>
          <a:off x="3368318" y="31957478"/>
          <a:ext cx="9398097" cy="528445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8" name="Chart 27"/>
          <p:cNvGraphicFramePr>
            <a:graphicFrameLocks/>
          </p:cNvGraphicFramePr>
          <p:nvPr>
            <p:extLst>
              <p:ext uri="{D42A27DB-BD31-4B8C-83A1-F6EECF244321}">
                <p14:modId xmlns:p14="http://schemas.microsoft.com/office/powerpoint/2010/main" val="251876286"/>
              </p:ext>
            </p:extLst>
          </p:nvPr>
        </p:nvGraphicFramePr>
        <p:xfrm>
          <a:off x="2992735" y="38420182"/>
          <a:ext cx="10149261" cy="491016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9" name="Chart 28"/>
          <p:cNvGraphicFramePr>
            <a:graphicFrameLocks/>
          </p:cNvGraphicFramePr>
          <p:nvPr>
            <p:extLst>
              <p:ext uri="{D42A27DB-BD31-4B8C-83A1-F6EECF244321}">
                <p14:modId xmlns:p14="http://schemas.microsoft.com/office/powerpoint/2010/main" val="2680646052"/>
              </p:ext>
            </p:extLst>
          </p:nvPr>
        </p:nvGraphicFramePr>
        <p:xfrm>
          <a:off x="14018933" y="36475947"/>
          <a:ext cx="10219449" cy="6591300"/>
        </p:xfrm>
        <a:graphic>
          <a:graphicData uri="http://schemas.openxmlformats.org/drawingml/2006/chart">
            <c:chart xmlns:c="http://schemas.openxmlformats.org/drawingml/2006/chart" xmlns:r="http://schemas.openxmlformats.org/officeDocument/2006/relationships" r:id="rId7"/>
          </a:graphicData>
        </a:graphic>
      </p:graphicFrame>
      <p:sp>
        <p:nvSpPr>
          <p:cNvPr id="18" name="TextBox 17"/>
          <p:cNvSpPr txBox="1"/>
          <p:nvPr/>
        </p:nvSpPr>
        <p:spPr>
          <a:xfrm>
            <a:off x="5520731" y="31255770"/>
            <a:ext cx="4445980" cy="584775"/>
          </a:xfrm>
          <a:prstGeom prst="rect">
            <a:avLst/>
          </a:prstGeom>
          <a:noFill/>
        </p:spPr>
        <p:txBody>
          <a:bodyPr wrap="square" rtlCol="0">
            <a:spAutoFit/>
          </a:bodyPr>
          <a:lstStyle/>
          <a:p>
            <a:pPr algn="ctr"/>
            <a:r>
              <a:rPr lang="en-US" sz="3200" b="1" dirty="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1st </a:t>
            </a:r>
            <a:r>
              <a:rPr lang="en-US" sz="3200" b="1" dirty="0" smtClean="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Choice</a:t>
            </a:r>
            <a:endParaRPr lang="en-US" sz="3200" b="1" dirty="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9" name="TextBox 18"/>
          <p:cNvSpPr txBox="1"/>
          <p:nvPr/>
        </p:nvSpPr>
        <p:spPr>
          <a:xfrm>
            <a:off x="4393317" y="25873302"/>
            <a:ext cx="6700808" cy="584775"/>
          </a:xfrm>
          <a:prstGeom prst="rect">
            <a:avLst/>
          </a:prstGeom>
          <a:noFill/>
        </p:spPr>
        <p:txBody>
          <a:bodyPr wrap="square" rtlCol="0">
            <a:spAutoFit/>
          </a:bodyPr>
          <a:lstStyle/>
          <a:p>
            <a:pPr algn="ctr"/>
            <a:r>
              <a:rPr lang="en-US" sz="3200" b="1" dirty="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Feedback from all students </a:t>
            </a:r>
            <a:r>
              <a:rPr lang="en-US" sz="3200" b="1" dirty="0" smtClean="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survey</a:t>
            </a:r>
            <a:endParaRPr lang="en-US" sz="3200" b="1" dirty="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2" name="TextBox 21"/>
          <p:cNvSpPr txBox="1"/>
          <p:nvPr/>
        </p:nvSpPr>
        <p:spPr>
          <a:xfrm>
            <a:off x="6312308" y="37522477"/>
            <a:ext cx="3510116" cy="584775"/>
          </a:xfrm>
          <a:prstGeom prst="rect">
            <a:avLst/>
          </a:prstGeom>
          <a:noFill/>
        </p:spPr>
        <p:txBody>
          <a:bodyPr wrap="square" rtlCol="0">
            <a:spAutoFit/>
          </a:bodyPr>
          <a:lstStyle/>
          <a:p>
            <a:pPr algn="ctr"/>
            <a:r>
              <a:rPr lang="en-US" sz="3200" b="1" dirty="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2nd </a:t>
            </a:r>
            <a:r>
              <a:rPr lang="en-US" sz="3200" b="1" dirty="0" smtClean="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Choice</a:t>
            </a:r>
            <a:endParaRPr lang="en-US" sz="3200" b="1" dirty="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0" name="TextBox 29"/>
          <p:cNvSpPr txBox="1"/>
          <p:nvPr/>
        </p:nvSpPr>
        <p:spPr>
          <a:xfrm>
            <a:off x="16392526" y="35663056"/>
            <a:ext cx="4991100" cy="584775"/>
          </a:xfrm>
          <a:prstGeom prst="rect">
            <a:avLst/>
          </a:prstGeom>
          <a:noFill/>
        </p:spPr>
        <p:txBody>
          <a:bodyPr wrap="square" rtlCol="0">
            <a:spAutoFit/>
          </a:bodyPr>
          <a:lstStyle/>
          <a:p>
            <a:pPr algn="ctr"/>
            <a:r>
              <a:rPr lang="en-US" sz="3200" b="1" dirty="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3rd choice or </a:t>
            </a:r>
            <a:r>
              <a:rPr lang="en-US" sz="3200" b="1" dirty="0" smtClean="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lower</a:t>
            </a:r>
            <a:endParaRPr lang="en-US" sz="3200" b="1" dirty="0">
              <a:solidFill>
                <a:srgbClr val="00386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972104148"/>
              </p:ext>
            </p:extLst>
          </p:nvPr>
        </p:nvGraphicFramePr>
        <p:xfrm>
          <a:off x="15853108" y="23115480"/>
          <a:ext cx="8074392" cy="4663945"/>
        </p:xfrm>
        <a:graphic>
          <a:graphicData uri="http://schemas.openxmlformats.org/drawingml/2006/table">
            <a:tbl>
              <a:tblPr/>
              <a:tblGrid>
                <a:gridCol w="8074392">
                  <a:extLst>
                    <a:ext uri="{9D8B030D-6E8A-4147-A177-3AD203B41FA5}">
                      <a16:colId xmlns:a16="http://schemas.microsoft.com/office/drawing/2014/main" val="2078033508"/>
                    </a:ext>
                  </a:extLst>
                </a:gridCol>
              </a:tblGrid>
              <a:tr h="748224">
                <a:tc>
                  <a:txBody>
                    <a:bodyPr/>
                    <a:lstStyle/>
                    <a:p>
                      <a:pPr algn="ctr" fontAlgn="b"/>
                      <a:r>
                        <a:rPr lang="en-US" sz="3600" b="1" i="0" u="none" strike="noStrike" dirty="0">
                          <a:solidFill>
                            <a:srgbClr val="FFFFFF"/>
                          </a:solidFill>
                          <a:effectLst/>
                          <a:latin typeface="Times New Roman" panose="02020603050405020304" pitchFamily="18" charset="0"/>
                        </a:rPr>
                        <a:t>Survey Questions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86C"/>
                    </a:solidFill>
                  </a:tcPr>
                </a:tc>
                <a:extLst>
                  <a:ext uri="{0D108BD9-81ED-4DB2-BD59-A6C34878D82A}">
                    <a16:rowId xmlns:a16="http://schemas.microsoft.com/office/drawing/2014/main" val="4238867826"/>
                  </a:ext>
                </a:extLst>
              </a:tr>
              <a:tr h="763189">
                <a:tc>
                  <a:txBody>
                    <a:bodyPr/>
                    <a:lstStyle/>
                    <a:p>
                      <a:pPr algn="l" fontAlgn="b"/>
                      <a:r>
                        <a:rPr lang="en-US" sz="2800" b="0" i="0" u="none" strike="noStrike" dirty="0">
                          <a:solidFill>
                            <a:srgbClr val="0A2846"/>
                          </a:solidFill>
                          <a:effectLst/>
                          <a:latin typeface="Times New Roman" panose="02020603050405020304" pitchFamily="18" charset="0"/>
                        </a:rPr>
                        <a:t>Parking lots are well-lighted and secure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D749"/>
                    </a:solidFill>
                  </a:tcPr>
                </a:tc>
                <a:extLst>
                  <a:ext uri="{0D108BD9-81ED-4DB2-BD59-A6C34878D82A}">
                    <a16:rowId xmlns:a16="http://schemas.microsoft.com/office/drawing/2014/main" val="1911053706"/>
                  </a:ext>
                </a:extLst>
              </a:tr>
              <a:tr h="763189">
                <a:tc>
                  <a:txBody>
                    <a:bodyPr/>
                    <a:lstStyle/>
                    <a:p>
                      <a:pPr algn="l" fontAlgn="b"/>
                      <a:r>
                        <a:rPr lang="en-US" sz="2800" b="0" i="0" u="none" strike="noStrike" dirty="0">
                          <a:solidFill>
                            <a:srgbClr val="0A2846"/>
                          </a:solidFill>
                          <a:effectLst/>
                          <a:latin typeface="Times New Roman" panose="02020603050405020304" pitchFamily="18" charset="0"/>
                        </a:rPr>
                        <a:t>Tuition paid is a </a:t>
                      </a:r>
                      <a:r>
                        <a:rPr lang="en-US" sz="2800" b="0" i="0" u="none" strike="noStrike" dirty="0" smtClean="0">
                          <a:solidFill>
                            <a:srgbClr val="0A2846"/>
                          </a:solidFill>
                          <a:effectLst/>
                          <a:latin typeface="Times New Roman" panose="02020603050405020304" pitchFamily="18" charset="0"/>
                        </a:rPr>
                        <a:t>worthwhile investment</a:t>
                      </a:r>
                      <a:endParaRPr lang="en-US" sz="2800" b="0" i="0" u="none" strike="noStrike" dirty="0">
                        <a:solidFill>
                          <a:srgbClr val="0A2846"/>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08816350"/>
                  </a:ext>
                </a:extLst>
              </a:tr>
              <a:tr h="763189">
                <a:tc>
                  <a:txBody>
                    <a:bodyPr/>
                    <a:lstStyle/>
                    <a:p>
                      <a:pPr algn="l" fontAlgn="b"/>
                      <a:r>
                        <a:rPr lang="en-US" sz="2800" b="0" i="0" u="none" strike="noStrike" dirty="0">
                          <a:solidFill>
                            <a:srgbClr val="0A2846"/>
                          </a:solidFill>
                          <a:effectLst/>
                          <a:latin typeface="Times New Roman" panose="02020603050405020304" pitchFamily="18" charset="0"/>
                        </a:rPr>
                        <a:t>Faculty provide timely feedback about my progress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D749"/>
                    </a:solidFill>
                  </a:tcPr>
                </a:tc>
                <a:extLst>
                  <a:ext uri="{0D108BD9-81ED-4DB2-BD59-A6C34878D82A}">
                    <a16:rowId xmlns:a16="http://schemas.microsoft.com/office/drawing/2014/main" val="2942858695"/>
                  </a:ext>
                </a:extLst>
              </a:tr>
              <a:tr h="763189">
                <a:tc>
                  <a:txBody>
                    <a:bodyPr/>
                    <a:lstStyle/>
                    <a:p>
                      <a:pPr algn="l" fontAlgn="b"/>
                      <a:r>
                        <a:rPr lang="en-US" sz="2800" b="0" i="0" u="none" strike="noStrike" dirty="0">
                          <a:solidFill>
                            <a:srgbClr val="0A2846"/>
                          </a:solidFill>
                          <a:effectLst/>
                          <a:latin typeface="Times New Roman" panose="02020603050405020304" pitchFamily="18" charset="0"/>
                        </a:rPr>
                        <a:t>The quality of instruction I receive in my program is excellent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66129152"/>
                  </a:ext>
                </a:extLst>
              </a:tr>
              <a:tr h="763189">
                <a:tc>
                  <a:txBody>
                    <a:bodyPr/>
                    <a:lstStyle/>
                    <a:p>
                      <a:pPr algn="l" fontAlgn="b"/>
                      <a:r>
                        <a:rPr lang="en-US" sz="2800" b="0" i="0" u="none" strike="noStrike" dirty="0">
                          <a:solidFill>
                            <a:srgbClr val="000000"/>
                          </a:solidFill>
                          <a:effectLst/>
                          <a:latin typeface="Times New Roman" panose="02020603050405020304" pitchFamily="18" charset="0"/>
                        </a:rPr>
                        <a:t>There are sufficient options </a:t>
                      </a:r>
                      <a:r>
                        <a:rPr lang="en-US" sz="2800" b="0" i="0" u="none" strike="noStrike" dirty="0" smtClean="0">
                          <a:solidFill>
                            <a:srgbClr val="000000"/>
                          </a:solidFill>
                          <a:effectLst/>
                          <a:latin typeface="Times New Roman" panose="02020603050405020304" pitchFamily="18" charset="0"/>
                        </a:rPr>
                        <a:t>within </a:t>
                      </a:r>
                      <a:r>
                        <a:rPr lang="en-US" sz="2800" b="0" i="0" u="none" strike="noStrike" dirty="0">
                          <a:solidFill>
                            <a:srgbClr val="000000"/>
                          </a:solidFill>
                          <a:effectLst/>
                          <a:latin typeface="Times New Roman" panose="02020603050405020304" pitchFamily="18" charset="0"/>
                        </a:rPr>
                        <a:t>my program of study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D749"/>
                    </a:solidFill>
                  </a:tcPr>
                </a:tc>
                <a:extLst>
                  <a:ext uri="{0D108BD9-81ED-4DB2-BD59-A6C34878D82A}">
                    <a16:rowId xmlns:a16="http://schemas.microsoft.com/office/drawing/2014/main" val="548578294"/>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xas A&amp;M University-Commerce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7BCB0349-FBB3-8843-B103-248AC2B05CB9}" vid="{C08F6CF4-A5DB-C346-87A8-654122ACB9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Texas A&amp;M University-Commerce Template</Template>
  <TotalTime>8397</TotalTime>
  <Words>912</Words>
  <Application>Microsoft Office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Wingdings</vt:lpstr>
      <vt:lpstr>Texas A&amp;M University-Commerce Template</vt:lpstr>
      <vt:lpstr>Experience of Students at Texas A&amp;M University-Commerce based on Attendance at First Choice School</vt:lpstr>
    </vt:vector>
  </TitlesOfParts>
  <Company>Texas A&amp;M University - Commerce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Student’s Name</dc:title>
  <dc:creator>Natalia Assis</dc:creator>
  <cp:lastModifiedBy>Tracy Stewart</cp:lastModifiedBy>
  <cp:revision>37</cp:revision>
  <cp:lastPrinted>2022-04-12T21:07:00Z</cp:lastPrinted>
  <dcterms:created xsi:type="dcterms:W3CDTF">2019-03-10T22:30:12Z</dcterms:created>
  <dcterms:modified xsi:type="dcterms:W3CDTF">2022-04-14T18:55:56Z</dcterms:modified>
</cp:coreProperties>
</file>